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84" r:id="rId3"/>
    <p:sldId id="30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07550-D4A0-43DA-8C03-7D028027B8B0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21287-F734-4753-87F2-B7B0033658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89EF7-49FC-4345-9907-2D0C6D0BA84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E10C-3F30-403A-B748-E91713332236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E870-7BAD-44E2-888B-958A9D19B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E10C-3F30-403A-B748-E91713332236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E870-7BAD-44E2-888B-958A9D19B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E10C-3F30-403A-B748-E91713332236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E870-7BAD-44E2-888B-958A9D19B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E10C-3F30-403A-B748-E91713332236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E870-7BAD-44E2-888B-958A9D19B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E10C-3F30-403A-B748-E91713332236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E870-7BAD-44E2-888B-958A9D19B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E10C-3F30-403A-B748-E91713332236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E870-7BAD-44E2-888B-958A9D19B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E10C-3F30-403A-B748-E91713332236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E870-7BAD-44E2-888B-958A9D19B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E10C-3F30-403A-B748-E91713332236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E870-7BAD-44E2-888B-958A9D19B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E10C-3F30-403A-B748-E91713332236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E870-7BAD-44E2-888B-958A9D19B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E10C-3F30-403A-B748-E91713332236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E870-7BAD-44E2-888B-958A9D19B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E10C-3F30-403A-B748-E91713332236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5E870-7BAD-44E2-888B-958A9D19B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E10C-3F30-403A-B748-E91713332236}" type="datetimeFigureOut">
              <a:rPr lang="en-US" smtClean="0"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5E870-7BAD-44E2-888B-958A9D19BE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Faddy is life…..Culture and every thing of rural people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Sri Lanka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agesCA04KUA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39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imagesCAT9QKB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 Diversity………………..</a:t>
            </a:r>
            <a:endParaRPr lang="en-US" dirty="0"/>
          </a:p>
        </p:txBody>
      </p:sp>
      <p:pic>
        <p:nvPicPr>
          <p:cNvPr id="4" name="Content Placeholder 3" descr="crossing-padd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images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1"/>
            <a:ext cx="9144000" cy="54864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agesCA3KYU8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terraces-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76469830__szw1280h128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CACY2RR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rvest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paddy-4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ffalos-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CAX9YE3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0"/>
            <a:ext cx="50292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CAM9H9A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CAJHYSV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CAKE1CK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amatha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is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0"/>
            <a:ext cx="6324600" cy="6857999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wshed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mainpic_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3-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CAGZ2QW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0"/>
            <a:ext cx="4800600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76388278__msw565h424_szw565h424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74838397__msw565h424_szw565h424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76388151__msw565h424_szw565h424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74828241__msw565h424_szw565h424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76388263__msw565h424_szw565h424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74857016__msw565h424_szw565h424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CADG3J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CA7VZ9K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1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76379675__szw1280h1280__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4102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10405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CAZFDL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marketing……….</a:t>
            </a:r>
            <a:endParaRPr lang="en-US" dirty="0"/>
          </a:p>
        </p:txBody>
      </p:sp>
      <p:pic>
        <p:nvPicPr>
          <p:cNvPr id="4" name="Content Placeholder 3" descr="imagesCADB4R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4267201" cy="5334000"/>
          </a:xfrm>
        </p:spPr>
      </p:pic>
      <p:pic>
        <p:nvPicPr>
          <p:cNvPr id="5" name="Picture 4" descr="tradr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524000"/>
            <a:ext cx="48768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ages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imagesCA4AA8Y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ddy2-35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ages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20</Words>
  <Application>Microsoft Office PowerPoint</Application>
  <PresentationFormat>On-screen Show (4:3)</PresentationFormat>
  <Paragraphs>5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Faddy is life…..Culture and every thing of rural people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Bio Diversity………………..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Today marketing……….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Thilak</dc:creator>
  <cp:lastModifiedBy>Thilak</cp:lastModifiedBy>
  <cp:revision>8</cp:revision>
  <dcterms:created xsi:type="dcterms:W3CDTF">2013-10-02T02:12:36Z</dcterms:created>
  <dcterms:modified xsi:type="dcterms:W3CDTF">2013-10-02T05:44:19Z</dcterms:modified>
</cp:coreProperties>
</file>