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2" r:id="rId7"/>
    <p:sldId id="277" r:id="rId8"/>
    <p:sldId id="261" r:id="rId9"/>
    <p:sldId id="276" r:id="rId10"/>
    <p:sldId id="278" r:id="rId11"/>
    <p:sldId id="273" r:id="rId12"/>
    <p:sldId id="274" r:id="rId13"/>
    <p:sldId id="279" r:id="rId14"/>
    <p:sldId id="299" r:id="rId15"/>
    <p:sldId id="298" r:id="rId16"/>
    <p:sldId id="300" r:id="rId17"/>
    <p:sldId id="275" r:id="rId18"/>
    <p:sldId id="263" r:id="rId19"/>
    <p:sldId id="282" r:id="rId20"/>
    <p:sldId id="271" r:id="rId21"/>
    <p:sldId id="281" r:id="rId22"/>
    <p:sldId id="265" r:id="rId23"/>
    <p:sldId id="290" r:id="rId24"/>
    <p:sldId id="291" r:id="rId25"/>
    <p:sldId id="292" r:id="rId26"/>
    <p:sldId id="294" r:id="rId27"/>
    <p:sldId id="296" r:id="rId28"/>
    <p:sldId id="289" r:id="rId29"/>
    <p:sldId id="288" r:id="rId30"/>
    <p:sldId id="283" r:id="rId31"/>
    <p:sldId id="284" r:id="rId32"/>
    <p:sldId id="272"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3993" autoAdjust="0"/>
  </p:normalViewPr>
  <p:slideViewPr>
    <p:cSldViewPr>
      <p:cViewPr varScale="1">
        <p:scale>
          <a:sx n="60" d="100"/>
          <a:sy n="60" d="100"/>
        </p:scale>
        <p:origin x="1388"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319088" y="1752600"/>
            <a:ext cx="8824912" cy="5129213"/>
            <a:chOff x="201" y="1104"/>
            <a:chExt cx="5559" cy="3231"/>
          </a:xfrm>
        </p:grpSpPr>
        <p:sp>
          <p:nvSpPr>
            <p:cNvPr id="2867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2867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2867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2867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2867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2868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2868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2868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28683"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28684"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28685" name="Rectangle 13"/>
          <p:cNvSpPr>
            <a:spLocks noGrp="1" noChangeArrowheads="1"/>
          </p:cNvSpPr>
          <p:nvPr>
            <p:ph type="sldNum" sz="quarter" idx="4"/>
          </p:nvPr>
        </p:nvSpPr>
        <p:spPr/>
        <p:txBody>
          <a:bodyPr/>
          <a:lstStyle>
            <a:lvl1pPr>
              <a:defRPr/>
            </a:lvl1pPr>
          </a:lstStyle>
          <a:p>
            <a:fld id="{88FAF14A-07C4-41F8-956A-C39AE99A207E}"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randombar(horizontal)">
                                      <p:cBhvr>
                                        <p:cTn id="7" dur="600">
                                          <p:stCondLst>
                                            <p:cond delay="0"/>
                                          </p:stCondLst>
                                        </p:cTn>
                                        <p:tgtEl>
                                          <p:spTgt spid="2868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682">
                                            <p:txEl>
                                              <p:pRg st="0" end="0"/>
                                            </p:txEl>
                                          </p:spTgt>
                                        </p:tgtEl>
                                        <p:attrNameLst>
                                          <p:attrName>style.visibility</p:attrName>
                                        </p:attrNameLst>
                                      </p:cBhvr>
                                      <p:to>
                                        <p:strVal val="visible"/>
                                      </p:to>
                                    </p:set>
                                    <p:animEffect transition="in" filter="randombar(horizontal)">
                                      <p:cBhvr>
                                        <p:cTn id="12" dur="500"/>
                                        <p:tgtEl>
                                          <p:spTgt spid="28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2" grpId="0" build="p">
        <p:tmplLst>
          <p:tmpl lvl="1">
            <p:tnLst>
              <p:par>
                <p:cTn presetID="14" presetClass="entr" presetSubtype="10" fill="hold" nodeType="clickEffect">
                  <p:stCondLst>
                    <p:cond delay="0"/>
                  </p:stCondLst>
                  <p:childTnLst>
                    <p:set>
                      <p:cBhvr>
                        <p:cTn dur="1" fill="hold">
                          <p:stCondLst>
                            <p:cond delay="0"/>
                          </p:stCondLst>
                        </p:cTn>
                        <p:tgtEl>
                          <p:spTgt spid="28682"/>
                        </p:tgtEl>
                        <p:attrNameLst>
                          <p:attrName>style.visibility</p:attrName>
                        </p:attrNameLst>
                      </p:cBhvr>
                      <p:to>
                        <p:strVal val="visible"/>
                      </p:to>
                    </p:set>
                    <p:animEffect transition="in" filter="randombar(horizontal)">
                      <p:cBhvr>
                        <p:cTn dur="500"/>
                        <p:tgtEl>
                          <p:spTgt spid="2868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A9E10F-B4D2-477E-B4C9-E18B0963CB5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E90A76-8A87-4666-9A1D-BD7F3A0A6A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BF924C-AE10-40F6-B09D-B94424529BD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4EF8F7-EB86-45F8-88A0-E06995914B8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CF2949-ADF6-4B39-A70E-0848CCD4BD3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72EE2A-4601-4E1B-802F-DB13A9BA0A4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A34C9F6-4BC3-4208-9EBF-BE5CCD20883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DC9E93-0190-4C99-A785-AAB78514B08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3D4E14-D460-4742-96D8-0C11EE0CB11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0D06AF-6BEF-4D31-B011-41DC5D3B436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319088" y="1828800"/>
            <a:ext cx="8824912" cy="5029200"/>
            <a:chOff x="201" y="1152"/>
            <a:chExt cx="5559" cy="3168"/>
          </a:xfrm>
        </p:grpSpPr>
        <p:sp>
          <p:nvSpPr>
            <p:cNvPr id="2765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2765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2765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2765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2765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2765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2765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2765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2765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2766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2766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A60DBD95-C99E-4146-819D-2DA9F0261DC5}" type="slidenum">
              <a:rPr lang="en-US"/>
              <a:pPr/>
              <a:t>‹#›</a:t>
            </a:fld>
            <a:endParaRPr lang="en-US"/>
          </a:p>
        </p:txBody>
      </p:sp>
      <p:sp>
        <p:nvSpPr>
          <p:cNvPr id="2766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6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662"/>
                                        </p:tgtEl>
                                        <p:attrNameLst>
                                          <p:attrName>style.visibility</p:attrName>
                                        </p:attrNameLst>
                                      </p:cBhvr>
                                      <p:to>
                                        <p:strVal val="visible"/>
                                      </p:to>
                                    </p:set>
                                    <p:animEffect transition="in" filter="randombar(horizontal)">
                                      <p:cBhvr>
                                        <p:cTn id="7" dur="600">
                                          <p:stCondLst>
                                            <p:cond delay="0"/>
                                          </p:stCondLst>
                                        </p:cTn>
                                        <p:tgtEl>
                                          <p:spTgt spid="2766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663">
                                            <p:txEl>
                                              <p:pRg st="0" end="0"/>
                                            </p:txEl>
                                          </p:spTgt>
                                        </p:tgtEl>
                                        <p:attrNameLst>
                                          <p:attrName>style.visibility</p:attrName>
                                        </p:attrNameLst>
                                      </p:cBhvr>
                                      <p:to>
                                        <p:strVal val="visible"/>
                                      </p:to>
                                    </p:set>
                                    <p:animEffect transition="in" filter="randombar(horizontal)">
                                      <p:cBhvr>
                                        <p:cTn id="12" dur="500"/>
                                        <p:tgtEl>
                                          <p:spTgt spid="2766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663">
                                            <p:txEl>
                                              <p:pRg st="1" end="1"/>
                                            </p:txEl>
                                          </p:spTgt>
                                        </p:tgtEl>
                                        <p:attrNameLst>
                                          <p:attrName>style.visibility</p:attrName>
                                        </p:attrNameLst>
                                      </p:cBhvr>
                                      <p:to>
                                        <p:strVal val="visible"/>
                                      </p:to>
                                    </p:set>
                                    <p:animEffect transition="in" filter="randombar(horizontal)">
                                      <p:cBhvr>
                                        <p:cTn id="15" dur="500"/>
                                        <p:tgtEl>
                                          <p:spTgt spid="2766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7663">
                                            <p:txEl>
                                              <p:pRg st="2" end="2"/>
                                            </p:txEl>
                                          </p:spTgt>
                                        </p:tgtEl>
                                        <p:attrNameLst>
                                          <p:attrName>style.visibility</p:attrName>
                                        </p:attrNameLst>
                                      </p:cBhvr>
                                      <p:to>
                                        <p:strVal val="visible"/>
                                      </p:to>
                                    </p:set>
                                    <p:animEffect transition="in" filter="randombar(horizontal)">
                                      <p:cBhvr>
                                        <p:cTn id="18" dur="500"/>
                                        <p:tgtEl>
                                          <p:spTgt spid="2766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7663">
                                            <p:txEl>
                                              <p:pRg st="3" end="3"/>
                                            </p:txEl>
                                          </p:spTgt>
                                        </p:tgtEl>
                                        <p:attrNameLst>
                                          <p:attrName>style.visibility</p:attrName>
                                        </p:attrNameLst>
                                      </p:cBhvr>
                                      <p:to>
                                        <p:strVal val="visible"/>
                                      </p:to>
                                    </p:set>
                                    <p:animEffect transition="in" filter="randombar(horizontal)">
                                      <p:cBhvr>
                                        <p:cTn id="21" dur="500"/>
                                        <p:tgtEl>
                                          <p:spTgt spid="2766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7663">
                                            <p:txEl>
                                              <p:pRg st="4" end="4"/>
                                            </p:txEl>
                                          </p:spTgt>
                                        </p:tgtEl>
                                        <p:attrNameLst>
                                          <p:attrName>style.visibility</p:attrName>
                                        </p:attrNameLst>
                                      </p:cBhvr>
                                      <p:to>
                                        <p:strVal val="visible"/>
                                      </p:to>
                                    </p:set>
                                    <p:animEffect transition="in" filter="randombar(horizontal)">
                                      <p:cBhvr>
                                        <p:cTn id="24" dur="500"/>
                                        <p:tgtEl>
                                          <p:spTgt spid="276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p:bldP spid="27663" grpId="0" build="p">
        <p:tmplLst>
          <p:tmpl lvl="1">
            <p:tnLst>
              <p:par>
                <p:cTn presetID="14" presetClass="entr" presetSubtype="10" fill="hold" nodeType="clickEffect">
                  <p:stCondLst>
                    <p:cond delay="0"/>
                  </p:stCondLst>
                  <p:childTnLst>
                    <p:set>
                      <p:cBhvr>
                        <p:cTn dur="1" fill="hold">
                          <p:stCondLst>
                            <p:cond delay="0"/>
                          </p:stCondLst>
                        </p:cTn>
                        <p:tgtEl>
                          <p:spTgt spid="27663"/>
                        </p:tgtEl>
                        <p:attrNameLst>
                          <p:attrName>style.visibility</p:attrName>
                        </p:attrNameLst>
                      </p:cBhvr>
                      <p:to>
                        <p:strVal val="visible"/>
                      </p:to>
                    </p:set>
                    <p:animEffect transition="in" filter="randombar(horizontal)">
                      <p:cBhvr>
                        <p:cTn dur="500"/>
                        <p:tgtEl>
                          <p:spTgt spid="2766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27663"/>
                        </p:tgtEl>
                        <p:attrNameLst>
                          <p:attrName>style.visibility</p:attrName>
                        </p:attrNameLst>
                      </p:cBhvr>
                      <p:to>
                        <p:strVal val="visible"/>
                      </p:to>
                    </p:set>
                    <p:animEffect transition="in" filter="randombar(horizontal)">
                      <p:cBhvr>
                        <p:cTn dur="500"/>
                        <p:tgtEl>
                          <p:spTgt spid="2766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27663"/>
                        </p:tgtEl>
                        <p:attrNameLst>
                          <p:attrName>style.visibility</p:attrName>
                        </p:attrNameLst>
                      </p:cBhvr>
                      <p:to>
                        <p:strVal val="visible"/>
                      </p:to>
                    </p:set>
                    <p:animEffect transition="in" filter="randombar(horizontal)">
                      <p:cBhvr>
                        <p:cTn dur="500"/>
                        <p:tgtEl>
                          <p:spTgt spid="2766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27663"/>
                        </p:tgtEl>
                        <p:attrNameLst>
                          <p:attrName>style.visibility</p:attrName>
                        </p:attrNameLst>
                      </p:cBhvr>
                      <p:to>
                        <p:strVal val="visible"/>
                      </p:to>
                    </p:set>
                    <p:animEffect transition="in" filter="randombar(horizontal)">
                      <p:cBhvr>
                        <p:cTn dur="500"/>
                        <p:tgtEl>
                          <p:spTgt spid="2766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27663"/>
                        </p:tgtEl>
                        <p:attrNameLst>
                          <p:attrName>style.visibility</p:attrName>
                        </p:attrNameLst>
                      </p:cBhvr>
                      <p:to>
                        <p:strVal val="visible"/>
                      </p:to>
                    </p:set>
                    <p:animEffect transition="in" filter="randombar(horizontal)">
                      <p:cBhvr>
                        <p:cTn dur="500"/>
                        <p:tgtEl>
                          <p:spTgt spid="27663"/>
                        </p:tgtEl>
                      </p:cBhvr>
                    </p:animEffect>
                  </p:childTnLst>
                </p:cTn>
              </p:par>
            </p:tnLst>
          </p:tmpl>
        </p:tmplLst>
      </p:bldP>
    </p:bldLst>
  </p:timing>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gridept.gov.lk/images/stories/site/PDF/Acts/control%20of%20pesticides%20amendment%20act%20no.%206%20of%201994.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gridept.gov.lk/images/stories/site/PDF/Acts/control%20of%20pesticides%20act%20no.%2033%20of%201980.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Farmer"/>
          <p:cNvPicPr>
            <a:picLocks noChangeAspect="1" noChangeArrowheads="1"/>
          </p:cNvPicPr>
          <p:nvPr/>
        </p:nvPicPr>
        <p:blipFill>
          <a:blip r:embed="rId2" cstate="print">
            <a:lum bright="8000"/>
          </a:blip>
          <a:srcRect/>
          <a:stretch>
            <a:fillRect/>
          </a:stretch>
        </p:blipFill>
        <p:spPr bwMode="auto">
          <a:xfrm>
            <a:off x="2743200" y="2286000"/>
            <a:ext cx="3657600" cy="3017838"/>
          </a:xfrm>
          <a:prstGeom prst="rect">
            <a:avLst/>
          </a:prstGeom>
          <a:noFill/>
        </p:spPr>
      </p:pic>
      <p:sp>
        <p:nvSpPr>
          <p:cNvPr id="2050" name="Rectangle 2"/>
          <p:cNvSpPr>
            <a:spLocks noGrp="1" noChangeArrowheads="1"/>
          </p:cNvSpPr>
          <p:nvPr>
            <p:ph type="ctrTitle"/>
          </p:nvPr>
        </p:nvSpPr>
        <p:spPr>
          <a:xfrm>
            <a:off x="685800" y="228600"/>
            <a:ext cx="7772400" cy="2133600"/>
          </a:xfrm>
        </p:spPr>
        <p:txBody>
          <a:bodyPr/>
          <a:lstStyle/>
          <a:p>
            <a:pPr algn="ctr"/>
            <a:r>
              <a:rPr lang="en-US" dirty="0">
                <a:latin typeface="AMALEE" pitchFamily="2" charset="0"/>
              </a:rPr>
              <a:t> </a:t>
            </a:r>
            <a:r>
              <a:rPr lang="en-US" dirty="0" err="1">
                <a:latin typeface="A araliya" pitchFamily="2" charset="0"/>
              </a:rPr>
              <a:t>jsi</a:t>
            </a:r>
            <a:r>
              <a:rPr lang="en-US" dirty="0">
                <a:latin typeface="A araliya" pitchFamily="2" charset="0"/>
              </a:rPr>
              <a:t> yd </a:t>
            </a:r>
            <a:r>
              <a:rPr lang="en-US" dirty="0" err="1">
                <a:latin typeface="A araliya" pitchFamily="2" charset="0"/>
              </a:rPr>
              <a:t>ne|Qkq</a:t>
            </a:r>
            <a:r>
              <a:rPr lang="en-US" dirty="0">
                <a:latin typeface="A araliya" pitchFamily="2" charset="0"/>
              </a:rPr>
              <a:t> </a:t>
            </a:r>
            <a:r>
              <a:rPr lang="en-US" dirty="0" err="1">
                <a:latin typeface="A araliya" pitchFamily="2" charset="0"/>
              </a:rPr>
              <a:t>b;sydih</a:t>
            </a:r>
            <a:endParaRPr lang="en-US" dirty="0">
              <a:latin typeface="A araliya" pitchFamily="2" charset="0"/>
            </a:endParaRPr>
          </a:p>
        </p:txBody>
      </p:sp>
      <p:sp>
        <p:nvSpPr>
          <p:cNvPr id="2051" name="Rectangle 3"/>
          <p:cNvSpPr>
            <a:spLocks noGrp="1" noChangeArrowheads="1"/>
          </p:cNvSpPr>
          <p:nvPr>
            <p:ph type="subTitle" idx="1"/>
          </p:nvPr>
        </p:nvSpPr>
        <p:spPr>
          <a:xfrm>
            <a:off x="1371600" y="5334000"/>
            <a:ext cx="6400800" cy="1981200"/>
          </a:xfrm>
        </p:spPr>
        <p:txBody>
          <a:bodyPr/>
          <a:lstStyle/>
          <a:p>
            <a:pPr algn="ctr"/>
            <a:r>
              <a:rPr lang="en-US" dirty="0">
                <a:solidFill>
                  <a:srgbClr val="FFFF00"/>
                </a:solidFill>
                <a:latin typeface="A araliya" pitchFamily="2" charset="0"/>
              </a:rPr>
              <a:t>;</a:t>
            </a:r>
            <a:r>
              <a:rPr lang="en-US" dirty="0" err="1">
                <a:solidFill>
                  <a:srgbClr val="FFFF00"/>
                </a:solidFill>
                <a:latin typeface="A araliya" pitchFamily="2" charset="0"/>
              </a:rPr>
              <a:t>s,la</a:t>
            </a:r>
            <a:r>
              <a:rPr lang="en-US" dirty="0">
                <a:solidFill>
                  <a:srgbClr val="FFFF00"/>
                </a:solidFill>
                <a:latin typeface="A araliya" pitchFamily="2" charset="0"/>
              </a:rPr>
              <a:t> </a:t>
            </a:r>
            <a:r>
              <a:rPr lang="en-US" dirty="0" err="1">
                <a:solidFill>
                  <a:srgbClr val="FFFF00"/>
                </a:solidFill>
                <a:latin typeface="A araliya" pitchFamily="2" charset="0"/>
              </a:rPr>
              <a:t>ldßhjiï</a:t>
            </a:r>
            <a:endParaRPr lang="en-US" dirty="0">
              <a:solidFill>
                <a:srgbClr val="FFFF00"/>
              </a:solidFill>
              <a:latin typeface="A araliya"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1994</a:t>
            </a:r>
          </a:p>
        </p:txBody>
      </p:sp>
      <p:sp>
        <p:nvSpPr>
          <p:cNvPr id="3" name="Content Placeholder 2"/>
          <p:cNvSpPr>
            <a:spLocks noGrp="1"/>
          </p:cNvSpPr>
          <p:nvPr>
            <p:ph idx="1"/>
          </p:nvPr>
        </p:nvSpPr>
        <p:spPr/>
        <p:txBody>
          <a:bodyPr/>
          <a:lstStyle/>
          <a:p>
            <a:r>
              <a:rPr lang="en-US" dirty="0">
                <a:hlinkClick r:id="rId2" action="ppaction://hlinkfile"/>
              </a:rPr>
              <a:t>Control of Pesticide Act (</a:t>
            </a:r>
            <a:r>
              <a:rPr lang="en-US" dirty="0" err="1">
                <a:hlinkClick r:id="rId2" action="ppaction://hlinkfile"/>
              </a:rPr>
              <a:t>Ammendment</a:t>
            </a:r>
            <a:r>
              <a:rPr lang="en-US" dirty="0">
                <a:hlinkClick r:id="rId2" action="ppaction://hlinkfile"/>
              </a:rPr>
              <a:t>) - No 06 of 1994</a:t>
            </a:r>
            <a:endParaRPr lang="en-US" dirty="0"/>
          </a:p>
          <a:p>
            <a:endParaRPr lang="en-US" dirty="0"/>
          </a:p>
          <a:p>
            <a:r>
              <a:rPr lang="en-US" dirty="0">
                <a:latin typeface="DL-Araliya." pitchFamily="2" charset="0"/>
              </a:rPr>
              <a:t>m&lt;</a:t>
            </a:r>
            <a:r>
              <a:rPr lang="en-US" dirty="0" err="1">
                <a:latin typeface="DL-Araliya." pitchFamily="2" charset="0"/>
              </a:rPr>
              <a:t>sfndaO</a:t>
            </a:r>
            <a:r>
              <a:rPr lang="en-US" dirty="0">
                <a:latin typeface="DL-Araliya." pitchFamily="2" charset="0"/>
              </a:rPr>
              <a:t> </a:t>
            </a:r>
            <a:r>
              <a:rPr lang="en-US" dirty="0" err="1">
                <a:latin typeface="DL-Araliya." pitchFamily="2" charset="0"/>
              </a:rPr>
              <a:t>md,k</a:t>
            </a:r>
            <a:r>
              <a:rPr lang="en-US" dirty="0">
                <a:latin typeface="DL-Araliya." pitchFamily="2" charset="0"/>
              </a:rPr>
              <a:t> </a:t>
            </a:r>
            <a:r>
              <a:rPr lang="en-US" dirty="0" err="1">
                <a:latin typeface="DL-Araliya." pitchFamily="2" charset="0"/>
              </a:rPr>
              <a:t>mk;g</a:t>
            </a:r>
            <a:r>
              <a:rPr lang="en-US" dirty="0">
                <a:latin typeface="DL-Araliya." pitchFamily="2" charset="0"/>
              </a:rPr>
              <a:t> (</a:t>
            </a:r>
            <a:r>
              <a:rPr lang="en-US" dirty="0" err="1">
                <a:latin typeface="DL-Araliya." pitchFamily="2" charset="0"/>
              </a:rPr>
              <a:t>ixfYdOk</a:t>
            </a:r>
            <a:r>
              <a:rPr lang="en-US" dirty="0">
                <a:latin typeface="DL-Araliya." pitchFamily="2" charset="0"/>
              </a:rPr>
              <a: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1996</a:t>
            </a:r>
          </a:p>
        </p:txBody>
      </p:sp>
      <p:sp>
        <p:nvSpPr>
          <p:cNvPr id="3" name="Content Placeholder 2"/>
          <p:cNvSpPr>
            <a:spLocks noGrp="1"/>
          </p:cNvSpPr>
          <p:nvPr>
            <p:ph idx="1"/>
          </p:nvPr>
        </p:nvSpPr>
        <p:spPr/>
        <p:txBody>
          <a:bodyPr/>
          <a:lstStyle/>
          <a:p>
            <a:r>
              <a:rPr lang="en-US" dirty="0">
                <a:latin typeface="DL-Araliya." pitchFamily="2" charset="0"/>
              </a:rPr>
              <a:t>frdg¾vEï </a:t>
            </a:r>
            <a:r>
              <a:rPr lang="en-US" dirty="0" err="1">
                <a:latin typeface="DL-Araliya." pitchFamily="2" charset="0"/>
              </a:rPr>
              <a:t>iïuq;sh</a:t>
            </a:r>
            <a:endParaRPr lang="en-US" dirty="0">
              <a:latin typeface="DL-Araliya."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2001</a:t>
            </a:r>
          </a:p>
        </p:txBody>
      </p:sp>
      <p:sp>
        <p:nvSpPr>
          <p:cNvPr id="3" name="Content Placeholder 2"/>
          <p:cNvSpPr>
            <a:spLocks noGrp="1"/>
          </p:cNvSpPr>
          <p:nvPr>
            <p:ph idx="1"/>
          </p:nvPr>
        </p:nvSpPr>
        <p:spPr/>
        <p:txBody>
          <a:bodyPr/>
          <a:lstStyle/>
          <a:p>
            <a:r>
              <a:rPr lang="en-US" dirty="0" err="1">
                <a:latin typeface="DL-Araliya." pitchFamily="2" charset="0"/>
              </a:rPr>
              <a:t>iafgdlafydaï</a:t>
            </a:r>
            <a:r>
              <a:rPr lang="en-US" dirty="0">
                <a:latin typeface="DL-Araliya." pitchFamily="2" charset="0"/>
              </a:rPr>
              <a:t> </a:t>
            </a:r>
            <a:r>
              <a:rPr lang="en-US" dirty="0" err="1">
                <a:latin typeface="DL-Araliya." pitchFamily="2" charset="0"/>
              </a:rPr>
              <a:t>iïuq;sh</a:t>
            </a:r>
            <a:endParaRPr lang="en-US" dirty="0">
              <a:latin typeface="DL-Araliya." pitchFamily="2" charset="0"/>
            </a:endParaRPr>
          </a:p>
          <a:p>
            <a:r>
              <a:rPr lang="en-US" dirty="0">
                <a:latin typeface="DL-Champika" pitchFamily="2"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a:t>
            </a:r>
            <a:r>
              <a:rPr lang="en-US" dirty="0">
                <a:latin typeface="DL-Champika" pitchFamily="2" charset="0"/>
              </a:rPr>
              <a:t>ka </a:t>
            </a:r>
            <a:r>
              <a:rPr lang="en-US" dirty="0" err="1">
                <a:latin typeface="DL-Champika" pitchFamily="2" charset="0"/>
              </a:rPr>
              <a:t>miq</a:t>
            </a:r>
            <a:r>
              <a:rPr lang="en-US" dirty="0">
                <a:latin typeface="DL-Champika" pitchFamily="2" charset="0"/>
              </a:rPr>
              <a:t> </a:t>
            </a:r>
            <a:r>
              <a:rPr lang="en-US" dirty="0" err="1">
                <a:latin typeface="DL-Champika" pitchFamily="2" charset="0"/>
              </a:rPr>
              <a:t>jl</a:t>
            </a:r>
            <a:r>
              <a:rPr lang="en-US" dirty="0">
                <a:latin typeface="DL-Champika" pitchFamily="2" charset="0"/>
              </a:rPr>
              <a:t>=.</a:t>
            </a:r>
            <a:r>
              <a:rPr lang="en-US" dirty="0" err="1">
                <a:latin typeface="DL-Champika" pitchFamily="2" charset="0"/>
              </a:rPr>
              <a:t>vq</a:t>
            </a:r>
            <a:r>
              <a:rPr lang="en-US" dirty="0">
                <a:latin typeface="DL-Champika" pitchFamily="2" charset="0"/>
              </a:rPr>
              <a:t> </a:t>
            </a:r>
            <a:r>
              <a:rPr lang="en-US" dirty="0" err="1">
                <a:latin typeface="DL-Champika" pitchFamily="2" charset="0"/>
              </a:rPr>
              <a:t>frda.h</a:t>
            </a:r>
            <a:endParaRPr lang="en-US" dirty="0"/>
          </a:p>
        </p:txBody>
      </p:sp>
      <p:sp>
        <p:nvSpPr>
          <p:cNvPr id="3" name="Content Placeholder 2"/>
          <p:cNvSpPr>
            <a:spLocks noGrp="1"/>
          </p:cNvSpPr>
          <p:nvPr>
            <p:ph idx="1"/>
          </p:nvPr>
        </p:nvSpPr>
        <p:spPr/>
        <p:txBody>
          <a:bodyPr/>
          <a:lstStyle/>
          <a:p>
            <a:endParaRPr lang="en-US" dirty="0"/>
          </a:p>
          <a:p>
            <a:r>
              <a:rPr lang="en-US" dirty="0"/>
              <a:t>2003 – 2005 - </a:t>
            </a:r>
            <a:r>
              <a:rPr lang="en-US" dirty="0" err="1">
                <a:latin typeface="DL-Champika" pitchFamily="2" charset="0"/>
              </a:rPr>
              <a:t>maf,drhsâ</a:t>
            </a:r>
            <a:endParaRPr lang="en-US" dirty="0"/>
          </a:p>
          <a:p>
            <a:r>
              <a:rPr lang="en-US" dirty="0"/>
              <a:t>2006 - 2008 - </a:t>
            </a:r>
            <a:r>
              <a:rPr lang="en-US" dirty="0" err="1">
                <a:latin typeface="DL-Champika" pitchFamily="2" charset="0"/>
              </a:rPr>
              <a:t>nerf,day</a:t>
            </a:r>
            <a:r>
              <a:rPr lang="en-US" dirty="0">
                <a:latin typeface="DL-Champika" pitchFamily="2" charset="0"/>
              </a:rPr>
              <a:t> ( </a:t>
            </a:r>
            <a:r>
              <a:rPr lang="en-US" dirty="0" err="1">
                <a:latin typeface="DL-Champika" pitchFamily="2" charset="0"/>
              </a:rPr>
              <a:t>leâñhï</a:t>
            </a:r>
            <a:r>
              <a:rPr lang="en-US" dirty="0"/>
              <a:t> </a:t>
            </a:r>
          </a:p>
          <a:p>
            <a:r>
              <a:rPr lang="en-US" dirty="0"/>
              <a:t>2009 – 2010 - </a:t>
            </a:r>
            <a:r>
              <a:rPr lang="en-US" dirty="0" err="1">
                <a:latin typeface="DL-Champika" pitchFamily="2" charset="0"/>
              </a:rPr>
              <a:t>kS</a:t>
            </a:r>
            <a:r>
              <a:rPr lang="en-US" dirty="0">
                <a:latin typeface="DL-Champika" pitchFamily="2" charset="0"/>
              </a:rPr>
              <a:t>, yrs; </a:t>
            </a:r>
            <a:r>
              <a:rPr lang="en-US" dirty="0" err="1">
                <a:latin typeface="DL-Champika" pitchFamily="2" charset="0"/>
              </a:rPr>
              <a:t>we,a.S</a:t>
            </a:r>
            <a:endParaRPr lang="en-US" dirty="0"/>
          </a:p>
          <a:p>
            <a:r>
              <a:rPr lang="en-US" dirty="0"/>
              <a:t>2010 – 2011 - </a:t>
            </a:r>
            <a:r>
              <a:rPr lang="en-US" dirty="0" err="1">
                <a:latin typeface="DL-Champika" pitchFamily="2" charset="0"/>
              </a:rPr>
              <a:t>wdiksla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IMAGE0143.JPG"/>
          <p:cNvPicPr>
            <a:picLocks noChangeAspect="1"/>
          </p:cNvPicPr>
          <p:nvPr/>
        </p:nvPicPr>
        <p:blipFill>
          <a:blip r:embed="rId2"/>
          <a:srcRect/>
          <a:stretch>
            <a:fillRect/>
          </a:stretch>
        </p:blipFill>
        <p:spPr bwMode="auto">
          <a:xfrm>
            <a:off x="1600200" y="0"/>
            <a:ext cx="60198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1" descr="BMG I-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DSC0107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Mandate</a:t>
            </a:r>
          </a:p>
        </p:txBody>
      </p:sp>
      <p:sp>
        <p:nvSpPr>
          <p:cNvPr id="3" name="Content Placeholder 2"/>
          <p:cNvSpPr>
            <a:spLocks noGrp="1"/>
          </p:cNvSpPr>
          <p:nvPr>
            <p:ph idx="1"/>
          </p:nvPr>
        </p:nvSpPr>
        <p:spPr/>
        <p:txBody>
          <a:bodyPr/>
          <a:lstStyle/>
          <a:p>
            <a:br>
              <a:rPr lang="en-US" dirty="0"/>
            </a:br>
            <a:r>
              <a:rPr lang="en-US" sz="2000" dirty="0"/>
              <a:t>The main function of this office is enforcement of the Control of Pesticides Act No. 33 of 1980, it's amendments and regulations. The Act provides provisions to control, import, packing, labeling, storage, formulation, transport, sale and use of pesticides through registration of individual products. The entire spectrum of </a:t>
            </a:r>
            <a:r>
              <a:rPr lang="en-US" sz="2000" dirty="0" err="1"/>
              <a:t>pesticidal</a:t>
            </a:r>
            <a:r>
              <a:rPr lang="en-US" sz="2000" dirty="0"/>
              <a:t> products, such as those used in agriculture, public health, domestic, industrial and veterinary etc. are coming under the purview of the Act. The office of the Registrar of Pesticides has the national responsibility to ensure that only the high quality pesticides those are least hazardous to human health and </a:t>
            </a:r>
            <a:r>
              <a:rPr lang="en-US" sz="2000" dirty="0" err="1"/>
              <a:t>enviroment</a:t>
            </a:r>
            <a:r>
              <a:rPr lang="en-US" sz="2000" dirty="0"/>
              <a:t> enter the market in Sri Lanka.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olpest2"/>
          <p:cNvPicPr>
            <a:picLocks noChangeAspect="1" noChangeArrowheads="1"/>
          </p:cNvPicPr>
          <p:nvPr/>
        </p:nvPicPr>
        <p:blipFill>
          <a:blip r:embed="rId2"/>
          <a:srcRect/>
          <a:stretch>
            <a:fillRect/>
          </a:stretch>
        </p:blipFill>
        <p:spPr bwMode="auto">
          <a:xfrm>
            <a:off x="533400" y="1524000"/>
            <a:ext cx="7924800" cy="4724400"/>
          </a:xfrm>
          <a:prstGeom prst="rect">
            <a:avLst/>
          </a:prstGeom>
          <a:noFill/>
          <a:ln w="9525">
            <a:noFill/>
            <a:miter lim="800000"/>
            <a:headEnd/>
            <a:tailEnd/>
          </a:ln>
        </p:spPr>
      </p:pic>
      <p:sp>
        <p:nvSpPr>
          <p:cNvPr id="11269" name="Rectangle 5"/>
          <p:cNvSpPr>
            <a:spLocks noGrp="1" noRot="1" noChangeArrowheads="1"/>
          </p:cNvSpPr>
          <p:nvPr>
            <p:ph type="title"/>
          </p:nvPr>
        </p:nvSpPr>
        <p:spPr/>
        <p:txBody>
          <a:bodyPr/>
          <a:lstStyle/>
          <a:p>
            <a:r>
              <a:rPr lang="en-US" dirty="0" err="1">
                <a:latin typeface="DL-Lihini" pitchFamily="2" charset="0"/>
              </a:rPr>
              <a:t>wdodhug</a:t>
            </a:r>
            <a:r>
              <a:rPr lang="en-US" dirty="0">
                <a:latin typeface="DL-Lihini" pitchFamily="2" charset="0"/>
              </a:rPr>
              <a:t> </a:t>
            </a:r>
            <a:r>
              <a:rPr lang="en-US" dirty="0" err="1">
                <a:latin typeface="DL-Lihini" pitchFamily="2" charset="0"/>
              </a:rPr>
              <a:t>fudlo</a:t>
            </a:r>
            <a:r>
              <a:rPr lang="en-US" dirty="0">
                <a:latin typeface="DL-Lihini" pitchFamily="2" charset="0"/>
              </a:rPr>
              <a:t> </a:t>
            </a:r>
            <a:r>
              <a:rPr lang="en-US" dirty="0" err="1">
                <a:latin typeface="DL-Lihini" pitchFamily="2" charset="0"/>
              </a:rPr>
              <a:t>fjkafk</a:t>
            </a:r>
            <a:r>
              <a:rPr lang="en-US" dirty="0">
                <a:latin typeface="DL-Lihini" pitchFamily="2"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graph.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143000"/>
          </a:xfrm>
        </p:spPr>
        <p:txBody>
          <a:bodyPr/>
          <a:lstStyle/>
          <a:p>
            <a:r>
              <a:rPr lang="en-US"/>
              <a:t>1939	-	</a:t>
            </a:r>
          </a:p>
        </p:txBody>
      </p:sp>
      <p:sp>
        <p:nvSpPr>
          <p:cNvPr id="3076" name="Rectangle 4"/>
          <p:cNvSpPr>
            <a:spLocks noGrp="1" noChangeArrowheads="1"/>
          </p:cNvSpPr>
          <p:nvPr>
            <p:ph type="subTitle" idx="1"/>
          </p:nvPr>
        </p:nvSpPr>
        <p:spPr>
          <a:xfrm>
            <a:off x="990600" y="2286000"/>
            <a:ext cx="7315200" cy="3733800"/>
          </a:xfrm>
        </p:spPr>
        <p:txBody>
          <a:bodyPr/>
          <a:lstStyle/>
          <a:p>
            <a:r>
              <a:rPr lang="en-US" dirty="0" err="1">
                <a:latin typeface="A araliya" pitchFamily="2" charset="0"/>
              </a:rPr>
              <a:t>m,sfndaOkdYl</a:t>
            </a:r>
            <a:r>
              <a:rPr lang="en-US" dirty="0">
                <a:latin typeface="A araliya" pitchFamily="2" charset="0"/>
              </a:rPr>
              <a:t> </a:t>
            </a:r>
            <a:r>
              <a:rPr lang="en-US" dirty="0" err="1">
                <a:latin typeface="A araliya" pitchFamily="2" charset="0"/>
              </a:rPr>
              <a:t>fidhd</a:t>
            </a:r>
            <a:r>
              <a:rPr lang="en-US" dirty="0">
                <a:latin typeface="A araliya" pitchFamily="2" charset="0"/>
              </a:rPr>
              <a:t> .</a:t>
            </a:r>
            <a:r>
              <a:rPr lang="en-US" dirty="0" err="1">
                <a:latin typeface="A araliya" pitchFamily="2" charset="0"/>
              </a:rPr>
              <a:t>ekSu</a:t>
            </a:r>
            <a:r>
              <a:rPr lang="en-US" dirty="0">
                <a:latin typeface="A araliya" pitchFamily="2" charset="0"/>
              </a:rPr>
              <a:t> </a:t>
            </a:r>
            <a:r>
              <a:rPr lang="en-US" dirty="0" err="1">
                <a:latin typeface="A araliya" pitchFamily="2" charset="0"/>
              </a:rPr>
              <a:t>hgf;a</a:t>
            </a:r>
            <a:r>
              <a:rPr lang="en-US" dirty="0">
                <a:latin typeface="A araliya" pitchFamily="2" charset="0"/>
              </a:rPr>
              <a:t> </a:t>
            </a:r>
            <a:r>
              <a:rPr lang="en-US" dirty="0" err="1">
                <a:latin typeface="A araliya" pitchFamily="2" charset="0"/>
              </a:rPr>
              <a:t>hï</a:t>
            </a:r>
            <a:r>
              <a:rPr lang="en-US" dirty="0">
                <a:latin typeface="A araliya" pitchFamily="2" charset="0"/>
              </a:rPr>
              <a:t> id¾:l ;;</a:t>
            </a:r>
            <a:r>
              <a:rPr lang="en-US" dirty="0" err="1">
                <a:latin typeface="A araliya" pitchFamily="2" charset="0"/>
              </a:rPr>
              <a:t>a;ajhla</a:t>
            </a:r>
            <a:r>
              <a:rPr lang="en-US" dirty="0">
                <a:latin typeface="A araliya" pitchFamily="2" charset="0"/>
              </a:rPr>
              <a:t> </a:t>
            </a:r>
            <a:r>
              <a:rPr lang="en-US" dirty="0" err="1">
                <a:latin typeface="A araliya" pitchFamily="2" charset="0"/>
              </a:rPr>
              <a:t>f,i</a:t>
            </a:r>
            <a:r>
              <a:rPr lang="en-US" dirty="0">
                <a:latin typeface="A araliya" pitchFamily="2" charset="0"/>
              </a:rPr>
              <a:t> </a:t>
            </a:r>
            <a:r>
              <a:rPr lang="en-US" dirty="0">
                <a:latin typeface="Arial Black" pitchFamily="34" charset="0"/>
              </a:rPr>
              <a:t>D.D.T. (</a:t>
            </a:r>
            <a:r>
              <a:rPr lang="en-US" dirty="0" err="1">
                <a:latin typeface="Arial Black" pitchFamily="34" charset="0"/>
              </a:rPr>
              <a:t>Diehloro</a:t>
            </a:r>
            <a:r>
              <a:rPr lang="en-US" dirty="0">
                <a:latin typeface="Arial Black" pitchFamily="34" charset="0"/>
              </a:rPr>
              <a:t> – </a:t>
            </a:r>
            <a:r>
              <a:rPr lang="en-US" dirty="0" err="1">
                <a:latin typeface="Arial Black" pitchFamily="34" charset="0"/>
              </a:rPr>
              <a:t>diphencyl</a:t>
            </a:r>
            <a:r>
              <a:rPr lang="en-US" dirty="0">
                <a:latin typeface="Arial Black" pitchFamily="34" charset="0"/>
              </a:rPr>
              <a:t> – </a:t>
            </a:r>
            <a:r>
              <a:rPr lang="en-US" dirty="0" err="1">
                <a:latin typeface="Arial Black" pitchFamily="34" charset="0"/>
              </a:rPr>
              <a:t>trichlorotheng</a:t>
            </a:r>
            <a:r>
              <a:rPr lang="en-US" dirty="0">
                <a:latin typeface="Arial Black" pitchFamily="34" charset="0"/>
              </a:rPr>
              <a:t>)</a:t>
            </a:r>
            <a:r>
              <a:rPr lang="en-US" dirty="0">
                <a:latin typeface="AA-Nimali" pitchFamily="2" charset="0"/>
              </a:rPr>
              <a:t> </a:t>
            </a:r>
            <a:r>
              <a:rPr lang="en-US" dirty="0">
                <a:latin typeface="A araliya" pitchFamily="2" charset="0"/>
              </a:rPr>
              <a:t>) </a:t>
            </a:r>
            <a:r>
              <a:rPr lang="en-US" dirty="0" err="1">
                <a:latin typeface="A araliya" pitchFamily="2" charset="0"/>
              </a:rPr>
              <a:t>uef,aßhdj</a:t>
            </a:r>
            <a:r>
              <a:rPr lang="en-US" dirty="0">
                <a:latin typeface="A araliya" pitchFamily="2" charset="0"/>
              </a:rPr>
              <a:t> u¾Okhg </a:t>
            </a:r>
            <a:r>
              <a:rPr lang="en-US" dirty="0" err="1">
                <a:latin typeface="A araliya" pitchFamily="2" charset="0"/>
              </a:rPr>
              <a:t>fhdod</a:t>
            </a:r>
            <a:r>
              <a:rPr lang="en-US" dirty="0">
                <a:latin typeface="A araliya" pitchFamily="2" charset="0"/>
              </a:rPr>
              <a:t> .</a:t>
            </a:r>
            <a:r>
              <a:rPr lang="en-US" dirty="0" err="1">
                <a:latin typeface="A araliya" pitchFamily="2" charset="0"/>
              </a:rPr>
              <a:t>eksu</a:t>
            </a:r>
            <a:r>
              <a:rPr lang="en-US" dirty="0"/>
              <a:t>‘</a:t>
            </a:r>
          </a:p>
          <a:p>
            <a:endParaRPr lang="en-US" dirty="0">
              <a:latin typeface="AMALEE" pitchFamily="2" charset="0"/>
            </a:endParaRPr>
          </a:p>
          <a:p>
            <a:r>
              <a:rPr lang="en-US" dirty="0"/>
              <a:t>1949, Dr. Paul Muller won the Nobel Prize in Medicine for discovering its insecticidal properties.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Company_Country"/>
          <p:cNvPicPr>
            <a:picLocks noChangeAspect="1" noChangeArrowheads="1"/>
          </p:cNvPicPr>
          <p:nvPr/>
        </p:nvPicPr>
        <p:blipFill>
          <a:blip r:embed="rId2"/>
          <a:srcRect/>
          <a:stretch>
            <a:fillRect/>
          </a:stretch>
        </p:blipFill>
        <p:spPr bwMode="auto">
          <a:xfrm>
            <a:off x="533400" y="955675"/>
            <a:ext cx="8077200" cy="5826125"/>
          </a:xfrm>
          <a:prstGeom prst="rect">
            <a:avLst/>
          </a:prstGeom>
          <a:noFill/>
        </p:spPr>
      </p:pic>
      <p:sp>
        <p:nvSpPr>
          <p:cNvPr id="29702" name="Text Box 6"/>
          <p:cNvSpPr txBox="1">
            <a:spLocks noChangeArrowheads="1"/>
          </p:cNvSpPr>
          <p:nvPr/>
        </p:nvSpPr>
        <p:spPr bwMode="auto">
          <a:xfrm>
            <a:off x="2514600" y="228600"/>
            <a:ext cx="5943600" cy="701675"/>
          </a:xfrm>
          <a:prstGeom prst="rect">
            <a:avLst/>
          </a:prstGeom>
          <a:noFill/>
          <a:ln w="9525">
            <a:noFill/>
            <a:miter lim="800000"/>
            <a:headEnd/>
            <a:tailEnd/>
          </a:ln>
          <a:effectLst/>
        </p:spPr>
        <p:txBody>
          <a:bodyPr>
            <a:spAutoFit/>
          </a:bodyPr>
          <a:lstStyle/>
          <a:p>
            <a:pPr>
              <a:spcBef>
                <a:spcPct val="50000"/>
              </a:spcBef>
            </a:pPr>
            <a:r>
              <a:rPr lang="en-US" sz="4000" dirty="0" err="1">
                <a:solidFill>
                  <a:srgbClr val="FFFF00"/>
                </a:solidFill>
                <a:latin typeface="DL-Araliya." pitchFamily="2" charset="0"/>
              </a:rPr>
              <a:t>kQ;k</a:t>
            </a:r>
            <a:r>
              <a:rPr lang="en-US" sz="4000" dirty="0">
                <a:solidFill>
                  <a:srgbClr val="FFFF00"/>
                </a:solidFill>
                <a:latin typeface="DL-Araliya." pitchFamily="2" charset="0"/>
              </a:rPr>
              <a:t> </a:t>
            </a:r>
            <a:r>
              <a:rPr lang="en-US" sz="4000" dirty="0" err="1">
                <a:solidFill>
                  <a:srgbClr val="FFFF00"/>
                </a:solidFill>
                <a:latin typeface="DL-Araliya." pitchFamily="2" charset="0"/>
              </a:rPr>
              <a:t>wfma</a:t>
            </a:r>
            <a:r>
              <a:rPr lang="en-US" sz="4000" dirty="0">
                <a:solidFill>
                  <a:srgbClr val="FFFF00"/>
                </a:solidFill>
                <a:latin typeface="DL-Araliya." pitchFamily="2" charset="0"/>
              </a:rPr>
              <a:t> </a:t>
            </a:r>
            <a:r>
              <a:rPr lang="en-US" sz="4000" dirty="0" err="1">
                <a:solidFill>
                  <a:srgbClr val="FFFF00"/>
                </a:solidFill>
                <a:latin typeface="DL-Araliya." pitchFamily="2" charset="0"/>
              </a:rPr>
              <a:t>foújreka</a:t>
            </a:r>
            <a:endParaRPr lang="en-US" sz="4000" dirty="0">
              <a:solidFill>
                <a:srgbClr val="FFFF00"/>
              </a:solidFill>
              <a:latin typeface="DL-Araliya."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273050"/>
            <a:ext cx="2819400" cy="717550"/>
          </a:xfrm>
        </p:spPr>
        <p:txBody>
          <a:bodyPr/>
          <a:lstStyle/>
          <a:p>
            <a:r>
              <a:rPr lang="en-US" dirty="0" err="1">
                <a:solidFill>
                  <a:srgbClr val="FFFF00"/>
                </a:solidFill>
                <a:latin typeface="DL-Champika" pitchFamily="2" charset="0"/>
              </a:rPr>
              <a:t>wfma</a:t>
            </a:r>
            <a:r>
              <a:rPr lang="en-US" dirty="0">
                <a:solidFill>
                  <a:srgbClr val="FFFF00"/>
                </a:solidFill>
                <a:latin typeface="DL-Champika" pitchFamily="2" charset="0"/>
              </a:rPr>
              <a:t> </a:t>
            </a:r>
            <a:r>
              <a:rPr lang="en-US" dirty="0" err="1">
                <a:solidFill>
                  <a:srgbClr val="FFFF00"/>
                </a:solidFill>
                <a:latin typeface="DL-Champika" pitchFamily="2" charset="0"/>
              </a:rPr>
              <a:t>foúhd</a:t>
            </a:r>
            <a:endParaRPr lang="en-US" dirty="0">
              <a:latin typeface="DL-Champika" pitchFamily="2" charset="0"/>
            </a:endParaRPr>
          </a:p>
        </p:txBody>
      </p:sp>
      <p:sp>
        <p:nvSpPr>
          <p:cNvPr id="6" name="Content Placeholder 5"/>
          <p:cNvSpPr>
            <a:spLocks noGrp="1"/>
          </p:cNvSpPr>
          <p:nvPr>
            <p:ph idx="4294967295"/>
          </p:nvPr>
        </p:nvSpPr>
        <p:spPr>
          <a:xfrm>
            <a:off x="0" y="1447799"/>
            <a:ext cx="9144000" cy="3810001"/>
          </a:xfrm>
        </p:spPr>
        <p:txBody>
          <a:bodyPr/>
          <a:lstStyle/>
          <a:p>
            <a:r>
              <a:rPr lang="en-US" sz="2000" dirty="0"/>
              <a:t>The </a:t>
            </a:r>
            <a:r>
              <a:rPr lang="en-US" sz="2000" dirty="0" err="1"/>
              <a:t>Syngenta</a:t>
            </a:r>
            <a:r>
              <a:rPr lang="en-US" sz="2000" dirty="0"/>
              <a:t> Foundation for Sustainable Agriculture is </a:t>
            </a:r>
            <a:r>
              <a:rPr lang="en-US" sz="2000" dirty="0" err="1"/>
              <a:t>launched.The</a:t>
            </a:r>
            <a:r>
              <a:rPr lang="en-US" sz="2000" dirty="0"/>
              <a:t> Torrey Mesa Research Institute (TMRI), the genomics research center of </a:t>
            </a:r>
            <a:r>
              <a:rPr lang="en-US" sz="2000" dirty="0" err="1"/>
              <a:t>Syngenta</a:t>
            </a:r>
            <a:r>
              <a:rPr lang="en-US" sz="2000" dirty="0"/>
              <a:t>, completes the Rice Genome Map in collaboration with Myriad Genetics Inc.</a:t>
            </a:r>
            <a:br>
              <a:rPr lang="en-US" sz="2000" dirty="0"/>
            </a:br>
            <a:r>
              <a:rPr lang="en-US" sz="2000" dirty="0" err="1"/>
              <a:t>Syngenta</a:t>
            </a:r>
            <a:r>
              <a:rPr lang="en-US" sz="2000" dirty="0"/>
              <a:t> inherits the strengths and traditions of two excellent companies. However, it will have a clear personality of it own. Our name, </a:t>
            </a:r>
            <a:r>
              <a:rPr lang="en-US" sz="2000" dirty="0" err="1"/>
              <a:t>Syngenta</a:t>
            </a:r>
            <a:r>
              <a:rPr lang="en-US" sz="2000" dirty="0"/>
              <a:t>, has two distinct roots. "</a:t>
            </a:r>
            <a:r>
              <a:rPr lang="en-US" sz="2000" dirty="0" err="1"/>
              <a:t>Syn</a:t>
            </a:r>
            <a:r>
              <a:rPr lang="en-US" sz="2000" dirty="0"/>
              <a:t>" stems from Greek. It reflects synergy and synthesis, integration, and consolidating strengths. "</a:t>
            </a:r>
            <a:r>
              <a:rPr lang="en-US" sz="2000" dirty="0" err="1"/>
              <a:t>Genta</a:t>
            </a:r>
            <a:r>
              <a:rPr lang="en-US" sz="2000" dirty="0"/>
              <a:t>" relates to humanity and individuals. It stems from the Latin "gens," for people or community. So </a:t>
            </a:r>
            <a:r>
              <a:rPr lang="en-US" sz="2000" dirty="0" err="1"/>
              <a:t>Syngenta</a:t>
            </a:r>
            <a:r>
              <a:rPr lang="en-US" sz="2000" dirty="0"/>
              <a:t> means "bringing people together." </a:t>
            </a:r>
          </a:p>
        </p:txBody>
      </p:sp>
      <p:pic>
        <p:nvPicPr>
          <p:cNvPr id="11" name="Picture 10" descr="timeline_syngenta_logo.gif"/>
          <p:cNvPicPr>
            <a:picLocks noChangeAspect="1"/>
          </p:cNvPicPr>
          <p:nvPr/>
        </p:nvPicPr>
        <p:blipFill>
          <a:blip r:embed="rId2"/>
          <a:stretch>
            <a:fillRect/>
          </a:stretch>
        </p:blipFill>
        <p:spPr>
          <a:xfrm>
            <a:off x="228600" y="914400"/>
            <a:ext cx="1905000" cy="581025"/>
          </a:xfrm>
          <a:prstGeom prst="rect">
            <a:avLst/>
          </a:prstGeom>
        </p:spPr>
      </p:pic>
      <p:pic>
        <p:nvPicPr>
          <p:cNvPr id="7" name="Picture 6" descr="cicfooter.jpg"/>
          <p:cNvPicPr>
            <a:picLocks noChangeAspect="1"/>
          </p:cNvPicPr>
          <p:nvPr/>
        </p:nvPicPr>
        <p:blipFill>
          <a:blip r:embed="rId3"/>
          <a:stretch>
            <a:fillRect/>
          </a:stretch>
        </p:blipFill>
        <p:spPr>
          <a:xfrm>
            <a:off x="228600" y="5105400"/>
            <a:ext cx="8686800" cy="1600200"/>
          </a:xfrm>
          <a:prstGeom prst="rect">
            <a:avLst/>
          </a:prstGeom>
        </p:spPr>
      </p:pic>
      <p:pic>
        <p:nvPicPr>
          <p:cNvPr id="8" name="Picture 7" descr="1289213539manussakama.jpg"/>
          <p:cNvPicPr>
            <a:picLocks noChangeAspect="1"/>
          </p:cNvPicPr>
          <p:nvPr/>
        </p:nvPicPr>
        <p:blipFill>
          <a:blip r:embed="rId4"/>
          <a:stretch>
            <a:fillRect/>
          </a:stretch>
        </p:blipFill>
        <p:spPr>
          <a:xfrm>
            <a:off x="3200400" y="0"/>
            <a:ext cx="5105400" cy="1295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Rot="1" noChangeArrowheads="1"/>
          </p:cNvSpPr>
          <p:nvPr>
            <p:ph type="title"/>
          </p:nvPr>
        </p:nvSpPr>
        <p:spPr/>
        <p:txBody>
          <a:bodyPr/>
          <a:lstStyle/>
          <a:p>
            <a:r>
              <a:rPr lang="en-US" dirty="0" err="1">
                <a:latin typeface="DL-Champika" pitchFamily="2" charset="0"/>
              </a:rPr>
              <a:t>iskafckagd</a:t>
            </a:r>
            <a:r>
              <a:rPr lang="en-US" dirty="0">
                <a:latin typeface="DL-Champika" pitchFamily="2" charset="0"/>
              </a:rPr>
              <a:t> </a:t>
            </a:r>
            <a:r>
              <a:rPr lang="en-US" dirty="0" err="1">
                <a:latin typeface="DL-Champika" pitchFamily="2" charset="0"/>
              </a:rPr>
              <a:t>iy</a:t>
            </a:r>
            <a:r>
              <a:rPr lang="en-US" dirty="0">
                <a:latin typeface="DL-Champika" pitchFamily="2" charset="0"/>
              </a:rPr>
              <a:t> </a:t>
            </a:r>
            <a:r>
              <a:rPr lang="en-US" dirty="0" err="1">
                <a:latin typeface="DL-Champika" pitchFamily="2" charset="0"/>
              </a:rPr>
              <a:t>wj;dr</a:t>
            </a:r>
            <a:endParaRPr lang="en-US" dirty="0">
              <a:latin typeface="DL-Champika" pitchFamily="2" charset="0"/>
            </a:endParaRPr>
          </a:p>
        </p:txBody>
      </p:sp>
      <p:pic>
        <p:nvPicPr>
          <p:cNvPr id="14340" name="Picture 4" descr="pn60p6"/>
          <p:cNvPicPr>
            <a:picLocks noGrp="1" noChangeAspect="1" noChangeArrowheads="1"/>
          </p:cNvPicPr>
          <p:nvPr>
            <p:ph idx="1"/>
          </p:nvPr>
        </p:nvPicPr>
        <p:blipFill>
          <a:blip r:embed="rId2"/>
          <a:srcRect/>
          <a:stretch>
            <a:fillRect/>
          </a:stretch>
        </p:blipFill>
        <p:spPr>
          <a:xfrm>
            <a:off x="1219200" y="1447800"/>
            <a:ext cx="6629400" cy="5029200"/>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US">
                <a:solidFill>
                  <a:srgbClr val="FFFF00"/>
                </a:solidFill>
                <a:latin typeface="FMBindumathi" pitchFamily="2" charset="0"/>
              </a:rPr>
              <a:t>m&lt;sfndaOkdYl Tfí fi!LHhg wys;lrhs</a:t>
            </a:r>
          </a:p>
        </p:txBody>
      </p:sp>
      <p:sp>
        <p:nvSpPr>
          <p:cNvPr id="27651" name="Rectangle 3"/>
          <p:cNvSpPr>
            <a:spLocks noGrp="1" noChangeArrowheads="1"/>
          </p:cNvSpPr>
          <p:nvPr>
            <p:ph type="body" idx="1"/>
          </p:nvPr>
        </p:nvSpPr>
        <p:spPr>
          <a:xfrm>
            <a:off x="1169988" y="2514600"/>
            <a:ext cx="7772400" cy="3546475"/>
          </a:xfrm>
        </p:spPr>
        <p:txBody>
          <a:bodyPr/>
          <a:lstStyle/>
          <a:p>
            <a:r>
              <a:rPr lang="en-US" dirty="0" err="1">
                <a:latin typeface="FMBindumathi" pitchFamily="2" charset="0"/>
              </a:rPr>
              <a:t>wjg</a:t>
            </a:r>
            <a:r>
              <a:rPr lang="en-US" dirty="0">
                <a:latin typeface="FMBindumathi" pitchFamily="2" charset="0"/>
              </a:rPr>
              <a:t> </a:t>
            </a:r>
            <a:r>
              <a:rPr lang="en-US" dirty="0" err="1">
                <a:latin typeface="FMBindumathi" pitchFamily="2" charset="0"/>
              </a:rPr>
              <a:t>mrsirhg</a:t>
            </a:r>
            <a:endParaRPr lang="en-US" dirty="0">
              <a:latin typeface="FMBindumathi" pitchFamily="2" charset="0"/>
            </a:endParaRPr>
          </a:p>
          <a:p>
            <a:r>
              <a:rPr lang="en-US" dirty="0" err="1">
                <a:latin typeface="FMBindumathi" pitchFamily="2" charset="0"/>
              </a:rPr>
              <a:t>i;a;aj</a:t>
            </a:r>
            <a:r>
              <a:rPr lang="en-US" dirty="0">
                <a:latin typeface="FMBindumathi" pitchFamily="2" charset="0"/>
              </a:rPr>
              <a:t> </a:t>
            </a:r>
            <a:r>
              <a:rPr lang="en-US" dirty="0" err="1">
                <a:latin typeface="FMBindumathi" pitchFamily="2" charset="0"/>
              </a:rPr>
              <a:t>m%cdjg</a:t>
            </a:r>
            <a:endParaRPr lang="en-US" dirty="0">
              <a:latin typeface="FMBindumathi" pitchFamily="2" charset="0"/>
            </a:endParaRPr>
          </a:p>
          <a:p>
            <a:r>
              <a:rPr lang="en-US" dirty="0" err="1">
                <a:latin typeface="FMBindumathi" pitchFamily="2" charset="0"/>
              </a:rPr>
              <a:t>udkj</a:t>
            </a:r>
            <a:r>
              <a:rPr lang="en-US" dirty="0">
                <a:latin typeface="FMBindumathi" pitchFamily="2" charset="0"/>
              </a:rPr>
              <a:t> j¾.hdg</a:t>
            </a:r>
          </a:p>
          <a:p>
            <a:endParaRPr lang="en-US" dirty="0">
              <a:latin typeface="FMBindumathi"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3000"/>
                                  </p:stCondLst>
                                  <p:iterate type="wd">
                                    <p:tmPct val="100000"/>
                                  </p:iterate>
                                  <p:childTnLst>
                                    <p:set>
                                      <p:cBhvr>
                                        <p:cTn id="6" dur="1" fill="hold">
                                          <p:stCondLst>
                                            <p:cond delay="0"/>
                                          </p:stCondLst>
                                        </p:cTn>
                                        <p:tgtEl>
                                          <p:spTgt spid="27650"/>
                                        </p:tgtEl>
                                        <p:attrNameLst>
                                          <p:attrName>style.visibility</p:attrName>
                                        </p:attrNameLst>
                                      </p:cBhvr>
                                      <p:to>
                                        <p:strVal val="visible"/>
                                      </p:to>
                                    </p:set>
                                    <p:animEffect transition="in" filter="checkerboard(across)">
                                      <p:cBhvr>
                                        <p:cTn id="7" dur="300"/>
                                        <p:tgtEl>
                                          <p:spTgt spid="27650"/>
                                        </p:tgtEl>
                                      </p:cBhvr>
                                    </p:animEffect>
                                  </p:childTnLst>
                                </p:cTn>
                              </p:par>
                            </p:childTnLst>
                          </p:cTn>
                        </p:par>
                        <p:par>
                          <p:cTn id="8" fill="hold">
                            <p:stCondLst>
                              <p:cond delay="4200"/>
                            </p:stCondLst>
                            <p:childTnLst>
                              <p:par>
                                <p:cTn id="9" presetID="4" presetClass="entr" presetSubtype="16" fill="hold" grpId="0" nodeType="afterEffect">
                                  <p:stCondLst>
                                    <p:cond delay="3000"/>
                                  </p:stCondLst>
                                  <p:iterate type="wd">
                                    <p:tmPct val="100000"/>
                                  </p:iterate>
                                  <p:childTnLst>
                                    <p:set>
                                      <p:cBhvr>
                                        <p:cTn id="10" dur="1" fill="hold">
                                          <p:stCondLst>
                                            <p:cond delay="0"/>
                                          </p:stCondLst>
                                        </p:cTn>
                                        <p:tgtEl>
                                          <p:spTgt spid="27651">
                                            <p:txEl>
                                              <p:pRg st="0" end="0"/>
                                            </p:txEl>
                                          </p:spTgt>
                                        </p:tgtEl>
                                        <p:attrNameLst>
                                          <p:attrName>style.visibility</p:attrName>
                                        </p:attrNameLst>
                                      </p:cBhvr>
                                      <p:to>
                                        <p:strVal val="visible"/>
                                      </p:to>
                                    </p:set>
                                    <p:animEffect transition="in" filter="box(in)">
                                      <p:cBhvr>
                                        <p:cTn id="11" dur="300"/>
                                        <p:tgtEl>
                                          <p:spTgt spid="27651">
                                            <p:txEl>
                                              <p:pRg st="0" end="0"/>
                                            </p:txEl>
                                          </p:spTgt>
                                        </p:tgtEl>
                                      </p:cBhvr>
                                    </p:animEffect>
                                  </p:childTnLst>
                                  <p:subTnLst>
                                    <p:animClr clrSpc="rgb" dir="cw">
                                      <p:cBhvr override="childStyle">
                                        <p:cTn dur="1" fill="hold" display="0" masterRel="nextClick" afterEffect="1"/>
                                        <p:tgtEl>
                                          <p:spTgt spid="27651">
                                            <p:txEl>
                                              <p:pRg st="0" end="0"/>
                                            </p:txEl>
                                          </p:spTgt>
                                        </p:tgtEl>
                                        <p:attrNameLst>
                                          <p:attrName>ppt_c</p:attrName>
                                        </p:attrNameLst>
                                      </p:cBhvr>
                                      <p:to>
                                        <a:schemeClr val="accent1"/>
                                      </p:to>
                                    </p:animClr>
                                  </p:subTnLst>
                                </p:cTn>
                              </p:par>
                            </p:childTnLst>
                          </p:cTn>
                        </p:par>
                        <p:par>
                          <p:cTn id="12" fill="hold">
                            <p:stCondLst>
                              <p:cond delay="7800"/>
                            </p:stCondLst>
                            <p:childTnLst>
                              <p:par>
                                <p:cTn id="13" presetID="4" presetClass="entr" presetSubtype="16" fill="hold" grpId="0" nodeType="afterEffect">
                                  <p:stCondLst>
                                    <p:cond delay="3000"/>
                                  </p:stCondLst>
                                  <p:iterate type="wd">
                                    <p:tmPct val="100000"/>
                                  </p:iterate>
                                  <p:childTnLst>
                                    <p:set>
                                      <p:cBhvr>
                                        <p:cTn id="14" dur="1" fill="hold">
                                          <p:stCondLst>
                                            <p:cond delay="0"/>
                                          </p:stCondLst>
                                        </p:cTn>
                                        <p:tgtEl>
                                          <p:spTgt spid="27651">
                                            <p:txEl>
                                              <p:pRg st="1" end="1"/>
                                            </p:txEl>
                                          </p:spTgt>
                                        </p:tgtEl>
                                        <p:attrNameLst>
                                          <p:attrName>style.visibility</p:attrName>
                                        </p:attrNameLst>
                                      </p:cBhvr>
                                      <p:to>
                                        <p:strVal val="visible"/>
                                      </p:to>
                                    </p:set>
                                    <p:animEffect transition="in" filter="box(in)">
                                      <p:cBhvr>
                                        <p:cTn id="15" dur="300"/>
                                        <p:tgtEl>
                                          <p:spTgt spid="27651">
                                            <p:txEl>
                                              <p:pRg st="1" end="1"/>
                                            </p:txEl>
                                          </p:spTgt>
                                        </p:tgtEl>
                                      </p:cBhvr>
                                    </p:animEffect>
                                  </p:childTnLst>
                                  <p:subTnLst>
                                    <p:animClr clrSpc="rgb" dir="cw">
                                      <p:cBhvr override="childStyle">
                                        <p:cTn dur="1" fill="hold" display="0" masterRel="nextClick" afterEffect="1"/>
                                        <p:tgtEl>
                                          <p:spTgt spid="27651">
                                            <p:txEl>
                                              <p:pRg st="1" end="1"/>
                                            </p:txEl>
                                          </p:spTgt>
                                        </p:tgtEl>
                                        <p:attrNameLst>
                                          <p:attrName>ppt_c</p:attrName>
                                        </p:attrNameLst>
                                      </p:cBhvr>
                                      <p:to>
                                        <a:schemeClr val="accent1"/>
                                      </p:to>
                                    </p:animClr>
                                  </p:subTnLst>
                                </p:cTn>
                              </p:par>
                            </p:childTnLst>
                          </p:cTn>
                        </p:par>
                        <p:par>
                          <p:cTn id="16" fill="hold">
                            <p:stCondLst>
                              <p:cond delay="11400"/>
                            </p:stCondLst>
                            <p:childTnLst>
                              <p:par>
                                <p:cTn id="17" presetID="4" presetClass="entr" presetSubtype="16" fill="hold" grpId="0" nodeType="afterEffect">
                                  <p:stCondLst>
                                    <p:cond delay="3000"/>
                                  </p:stCondLst>
                                  <p:iterate type="wd">
                                    <p:tmPct val="100000"/>
                                  </p:iterate>
                                  <p:childTnLst>
                                    <p:set>
                                      <p:cBhvr>
                                        <p:cTn id="18" dur="1" fill="hold">
                                          <p:stCondLst>
                                            <p:cond delay="0"/>
                                          </p:stCondLst>
                                        </p:cTn>
                                        <p:tgtEl>
                                          <p:spTgt spid="27651">
                                            <p:txEl>
                                              <p:pRg st="2" end="2"/>
                                            </p:txEl>
                                          </p:spTgt>
                                        </p:tgtEl>
                                        <p:attrNameLst>
                                          <p:attrName>style.visibility</p:attrName>
                                        </p:attrNameLst>
                                      </p:cBhvr>
                                      <p:to>
                                        <p:strVal val="visible"/>
                                      </p:to>
                                    </p:set>
                                    <p:animEffect transition="in" filter="box(in)">
                                      <p:cBhvr>
                                        <p:cTn id="19" dur="300"/>
                                        <p:tgtEl>
                                          <p:spTgt spid="27651">
                                            <p:txEl>
                                              <p:pRg st="2" end="2"/>
                                            </p:txEl>
                                          </p:spTgt>
                                        </p:tgtEl>
                                      </p:cBhvr>
                                    </p:animEffect>
                                  </p:childTnLst>
                                  <p:subTnLst>
                                    <p:animClr clrSpc="rgb" dir="cw">
                                      <p:cBhvr override="childStyle">
                                        <p:cTn dur="1" fill="hold" display="0" masterRel="nextClick" afterEffect="1"/>
                                        <p:tgtEl>
                                          <p:spTgt spid="27651">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build="p" autoUpdateAnimBg="0" advAuto="3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G_683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G_559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icture 15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icture 14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child-brain tumor"/>
          <p:cNvPicPr>
            <a:picLocks noChangeAspect="1" noChangeArrowheads="1"/>
          </p:cNvPicPr>
          <p:nvPr/>
        </p:nvPicPr>
        <p:blipFill>
          <a:blip r:embed="rId2"/>
          <a:srcRect/>
          <a:stretch>
            <a:fillRect/>
          </a:stretch>
        </p:blipFill>
        <p:spPr bwMode="auto">
          <a:xfrm>
            <a:off x="2895600" y="1524000"/>
            <a:ext cx="2879725" cy="4951413"/>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infant-hydrocephalus"/>
          <p:cNvPicPr>
            <a:picLocks noChangeAspect="1" noChangeArrowheads="1"/>
          </p:cNvPicPr>
          <p:nvPr/>
        </p:nvPicPr>
        <p:blipFill>
          <a:blip r:embed="rId2"/>
          <a:srcRect/>
          <a:stretch>
            <a:fillRect/>
          </a:stretch>
        </p:blipFill>
        <p:spPr bwMode="auto">
          <a:xfrm>
            <a:off x="2295525" y="568325"/>
            <a:ext cx="4551363" cy="572135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a:t>1950-1960</a:t>
            </a:r>
          </a:p>
        </p:txBody>
      </p:sp>
      <p:sp>
        <p:nvSpPr>
          <p:cNvPr id="6147" name="Rectangle 3"/>
          <p:cNvSpPr>
            <a:spLocks noGrp="1" noRot="1" noChangeArrowheads="1"/>
          </p:cNvSpPr>
          <p:nvPr>
            <p:ph type="body" idx="1"/>
          </p:nvPr>
        </p:nvSpPr>
        <p:spPr/>
        <p:txBody>
          <a:bodyPr/>
          <a:lstStyle/>
          <a:p>
            <a:pPr>
              <a:buFont typeface="Wingdings" pitchFamily="2" charset="2"/>
              <a:buNone/>
            </a:pPr>
            <a:r>
              <a:rPr lang="en-US" dirty="0" err="1">
                <a:latin typeface="A araliya" pitchFamily="2" charset="0"/>
              </a:rPr>
              <a:t>ridhksl</a:t>
            </a:r>
            <a:r>
              <a:rPr lang="en-US" dirty="0">
                <a:latin typeface="A araliya" pitchFamily="2" charset="0"/>
              </a:rPr>
              <a:t> m&lt;</a:t>
            </a:r>
            <a:r>
              <a:rPr lang="en-US" dirty="0" err="1">
                <a:latin typeface="A araliya" pitchFamily="2" charset="0"/>
              </a:rPr>
              <a:t>sfndaO</a:t>
            </a:r>
            <a:r>
              <a:rPr lang="en-US" dirty="0">
                <a:latin typeface="A araliya" pitchFamily="2" charset="0"/>
              </a:rPr>
              <a:t> </a:t>
            </a:r>
            <a:r>
              <a:rPr lang="en-US" dirty="0" err="1">
                <a:latin typeface="A araliya" pitchFamily="2" charset="0"/>
              </a:rPr>
              <a:t>ksIamdokh</a:t>
            </a:r>
            <a:r>
              <a:rPr lang="en-US" dirty="0">
                <a:latin typeface="A araliya" pitchFamily="2" charset="0"/>
              </a:rPr>
              <a:t> </a:t>
            </a:r>
            <a:r>
              <a:rPr lang="en-US" dirty="0" err="1">
                <a:latin typeface="A araliya" pitchFamily="2" charset="0"/>
              </a:rPr>
              <a:t>f,dalh</a:t>
            </a:r>
            <a:r>
              <a:rPr lang="en-US" dirty="0">
                <a:latin typeface="A araliya" pitchFamily="2" charset="0"/>
              </a:rPr>
              <a:t> </a:t>
            </a:r>
            <a:r>
              <a:rPr lang="en-US" dirty="0" err="1">
                <a:latin typeface="A araliya" pitchFamily="2" charset="0"/>
              </a:rPr>
              <a:t>mqrd</a:t>
            </a:r>
            <a:r>
              <a:rPr lang="en-US" dirty="0">
                <a:latin typeface="A araliya" pitchFamily="2" charset="0"/>
              </a:rPr>
              <a:t> by, </a:t>
            </a:r>
            <a:r>
              <a:rPr lang="en-US" dirty="0" err="1">
                <a:latin typeface="A araliya" pitchFamily="2" charset="0"/>
              </a:rPr>
              <a:t>hñka</a:t>
            </a:r>
            <a:r>
              <a:rPr lang="en-US" dirty="0">
                <a:latin typeface="A araliya" pitchFamily="2" charset="0"/>
              </a:rPr>
              <a:t>" </a:t>
            </a:r>
            <a:r>
              <a:rPr lang="en-US" dirty="0" err="1">
                <a:latin typeface="A araliya" pitchFamily="2" charset="0"/>
              </a:rPr>
              <a:t>yß</a:t>
            </a:r>
            <a:r>
              <a:rPr lang="en-US" dirty="0">
                <a:latin typeface="A araliya" pitchFamily="2" charset="0"/>
              </a:rPr>
              <a:t>; </a:t>
            </a:r>
            <a:r>
              <a:rPr lang="en-US" dirty="0" err="1">
                <a:latin typeface="A araliya" pitchFamily="2" charset="0"/>
              </a:rPr>
              <a:t>úma,jh</a:t>
            </a:r>
            <a:r>
              <a:rPr lang="en-US" dirty="0">
                <a:latin typeface="A araliya" pitchFamily="2" charset="0"/>
              </a:rPr>
              <a:t> </a:t>
            </a:r>
            <a:r>
              <a:rPr lang="en-US" dirty="0" err="1">
                <a:latin typeface="A araliya" pitchFamily="2" charset="0"/>
              </a:rPr>
              <a:t>m%p,s</a:t>
            </a:r>
            <a:r>
              <a:rPr lang="en-US" dirty="0">
                <a:latin typeface="A araliya" pitchFamily="2" charset="0"/>
              </a:rPr>
              <a:t>; </a:t>
            </a:r>
            <a:r>
              <a:rPr lang="en-US" dirty="0" err="1">
                <a:latin typeface="A araliya" pitchFamily="2" charset="0"/>
              </a:rPr>
              <a:t>lsßug</a:t>
            </a:r>
            <a:r>
              <a:rPr lang="en-US" dirty="0">
                <a:latin typeface="A araliya" pitchFamily="2" charset="0"/>
              </a:rPr>
              <a:t> </a:t>
            </a:r>
            <a:r>
              <a:rPr lang="en-US" dirty="0" err="1">
                <a:latin typeface="A araliya" pitchFamily="2" charset="0"/>
              </a:rPr>
              <a:t>msgqjy,la</a:t>
            </a:r>
            <a:r>
              <a:rPr lang="en-US" dirty="0">
                <a:latin typeface="A araliya" pitchFamily="2" charset="0"/>
              </a:rPr>
              <a:t> ,</a:t>
            </a:r>
            <a:r>
              <a:rPr lang="en-US" dirty="0" err="1">
                <a:latin typeface="A araliya" pitchFamily="2" charset="0"/>
              </a:rPr>
              <a:t>ndfok</a:t>
            </a:r>
            <a:r>
              <a:rPr lang="en-US" dirty="0">
                <a:latin typeface="A araliya" pitchFamily="2"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sanic4.jpg"/>
          <p:cNvPicPr>
            <a:picLocks noGrp="1" noChangeAspect="1"/>
          </p:cNvPicPr>
          <p:nvPr>
            <p:ph idx="1"/>
          </p:nvPr>
        </p:nvPicPr>
        <p:blipFill>
          <a:blip r:embed="rId2"/>
          <a:stretch>
            <a:fillRect/>
          </a:stretch>
        </p:blipFill>
        <p:spPr>
          <a:xfrm>
            <a:off x="0" y="0"/>
            <a:ext cx="9143999" cy="6858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anic600.jpg"/>
          <p:cNvPicPr>
            <a:picLocks noChangeAspect="1"/>
          </p:cNvPicPr>
          <p:nvPr/>
        </p:nvPicPr>
        <p:blipFill>
          <a:blip r:embed="rId2"/>
          <a:stretch>
            <a:fillRect/>
          </a:stretch>
        </p:blipFill>
        <p:spPr>
          <a:xfrm>
            <a:off x="0" y="0"/>
            <a:ext cx="9144000" cy="670559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1219200" y="3124200"/>
            <a:ext cx="3048000" cy="457200"/>
          </a:xfrm>
          <a:prstGeom prst="rect">
            <a:avLst/>
          </a:prstGeom>
          <a:noFill/>
          <a:ln w="9525">
            <a:noFill/>
            <a:miter lim="800000"/>
            <a:headEnd/>
            <a:tailEnd/>
          </a:ln>
          <a:effectLst/>
        </p:spPr>
        <p:txBody>
          <a:bodyPr>
            <a:spAutoFit/>
          </a:bodyPr>
          <a:lstStyle/>
          <a:p>
            <a:pPr>
              <a:spcBef>
                <a:spcPct val="50000"/>
              </a:spcBef>
            </a:pPr>
            <a:endParaRPr lang="en-US" sz="2400">
              <a:latin typeface="FMArjunn" pitchFamily="2" charset="0"/>
            </a:endParaRPr>
          </a:p>
        </p:txBody>
      </p:sp>
      <p:sp>
        <p:nvSpPr>
          <p:cNvPr id="30725" name="WordArt 5"/>
          <p:cNvSpPr>
            <a:spLocks noChangeArrowheads="1" noChangeShapeType="1" noTextEdit="1"/>
          </p:cNvSpPr>
          <p:nvPr/>
        </p:nvSpPr>
        <p:spPr bwMode="auto">
          <a:xfrm>
            <a:off x="990600" y="762000"/>
            <a:ext cx="7543800" cy="876300"/>
          </a:xfrm>
          <a:prstGeom prst="rect">
            <a:avLst/>
          </a:prstGeom>
        </p:spPr>
        <p:txBody>
          <a:bodyPr wrap="none" fromWordArt="1">
            <a:prstTxWarp prst="textPlain">
              <a:avLst>
                <a:gd name="adj" fmla="val 50000"/>
              </a:avLst>
            </a:prstTxWarp>
          </a:bodyPr>
          <a:lstStyle/>
          <a:p>
            <a:pPr algn="ct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DL-Lihini" pitchFamily="2" charset="0"/>
              </a:rPr>
              <a:t>kQmka</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DL-Lihini" pitchFamily="2" charset="0"/>
              </a:rPr>
              <a:t>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DL-Lihini" pitchFamily="2" charset="0"/>
              </a:rPr>
              <a:t>orejka</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DL-Lihini" pitchFamily="2" charset="0"/>
              </a:rPr>
              <a:t>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DL-Lihini" pitchFamily="2" charset="0"/>
              </a:rPr>
              <a:t>fjkqfjka</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DL-Lihini" pitchFamily="2" charset="0"/>
              </a:rPr>
              <a:t> </a:t>
            </a:r>
          </a:p>
        </p:txBody>
      </p:sp>
      <p:sp>
        <p:nvSpPr>
          <p:cNvPr id="30727" name="WordArt 7"/>
          <p:cNvSpPr>
            <a:spLocks noChangeArrowheads="1" noChangeShapeType="1" noTextEdit="1"/>
          </p:cNvSpPr>
          <p:nvPr/>
        </p:nvSpPr>
        <p:spPr bwMode="auto">
          <a:xfrm>
            <a:off x="457200" y="2438400"/>
            <a:ext cx="8382000" cy="2584450"/>
          </a:xfrm>
          <a:prstGeom prst="rect">
            <a:avLst/>
          </a:prstGeom>
        </p:spPr>
        <p:txBody>
          <a:bodyPr wrap="none" fromWordArt="1">
            <a:prstTxWarp prst="textPlain">
              <a:avLst>
                <a:gd name="adj" fmla="val 50000"/>
              </a:avLst>
            </a:prstTxWarp>
          </a:bodyPr>
          <a:lstStyle/>
          <a:p>
            <a:pPr algn="ctr"/>
            <a:r>
              <a:rPr lang="en-US" sz="3600" kern="10" dirty="0">
                <a:ln w="9525">
                  <a:solidFill>
                    <a:srgbClr val="FFFF00"/>
                  </a:solidFill>
                  <a:round/>
                  <a:headEnd/>
                  <a:tailEnd/>
                </a:ln>
                <a:solidFill>
                  <a:srgbClr val="FF3300"/>
                </a:solidFill>
                <a:latin typeface="DL-Lihini" pitchFamily="2" charset="0"/>
              </a:rPr>
              <a:t> </a:t>
            </a:r>
            <a:r>
              <a:rPr lang="en-US" sz="3600" kern="10" dirty="0" err="1">
                <a:ln w="9525">
                  <a:solidFill>
                    <a:srgbClr val="FFFF00"/>
                  </a:solidFill>
                  <a:round/>
                  <a:headEnd/>
                  <a:tailEnd/>
                </a:ln>
                <a:solidFill>
                  <a:srgbClr val="FF3300"/>
                </a:solidFill>
                <a:latin typeface="DL-Lihini" pitchFamily="2" charset="0"/>
              </a:rPr>
              <a:t>ji</a:t>
            </a:r>
            <a:r>
              <a:rPr lang="en-US" sz="3600" kern="10" dirty="0">
                <a:ln w="9525">
                  <a:solidFill>
                    <a:srgbClr val="FFFF00"/>
                  </a:solidFill>
                  <a:round/>
                  <a:headEnd/>
                  <a:tailEnd/>
                </a:ln>
                <a:solidFill>
                  <a:srgbClr val="FF3300"/>
                </a:solidFill>
                <a:latin typeface="DL-Lihini" pitchFamily="2" charset="0"/>
              </a:rPr>
              <a:t> </a:t>
            </a:r>
            <a:r>
              <a:rPr lang="en-US" sz="3600" kern="10" dirty="0" err="1">
                <a:ln w="9525">
                  <a:solidFill>
                    <a:srgbClr val="FFFF00"/>
                  </a:solidFill>
                  <a:round/>
                  <a:headEnd/>
                  <a:tailEnd/>
                </a:ln>
                <a:solidFill>
                  <a:srgbClr val="FF3300"/>
                </a:solidFill>
                <a:latin typeface="DL-Lihini" pitchFamily="2" charset="0"/>
              </a:rPr>
              <a:t>úI</a:t>
            </a:r>
            <a:r>
              <a:rPr lang="en-US" sz="3600" kern="10" dirty="0">
                <a:ln w="9525">
                  <a:solidFill>
                    <a:srgbClr val="FFFF00"/>
                  </a:solidFill>
                  <a:round/>
                  <a:headEnd/>
                  <a:tailEnd/>
                </a:ln>
                <a:solidFill>
                  <a:srgbClr val="FF3300"/>
                </a:solidFill>
                <a:latin typeface="DL-Lihini" pitchFamily="2" charset="0"/>
              </a:rPr>
              <a:t> </a:t>
            </a:r>
            <a:r>
              <a:rPr lang="en-US" sz="3600" kern="10" dirty="0" err="1">
                <a:ln w="9525">
                  <a:solidFill>
                    <a:srgbClr val="FFFF00"/>
                  </a:solidFill>
                  <a:round/>
                  <a:headEnd/>
                  <a:tailEnd/>
                </a:ln>
                <a:solidFill>
                  <a:srgbClr val="FF3300"/>
                </a:solidFill>
                <a:latin typeface="DL-Lihini" pitchFamily="2" charset="0"/>
              </a:rPr>
              <a:t>m%fõYfuka</a:t>
            </a:r>
            <a:r>
              <a:rPr lang="en-US" sz="3600" kern="10" dirty="0">
                <a:ln w="9525">
                  <a:solidFill>
                    <a:srgbClr val="FFFF00"/>
                  </a:solidFill>
                  <a:round/>
                  <a:headEnd/>
                  <a:tailEnd/>
                </a:ln>
                <a:solidFill>
                  <a:srgbClr val="FF3300"/>
                </a:solidFill>
                <a:latin typeface="DL-Lihini" pitchFamily="2" charset="0"/>
              </a:rPr>
              <a:t> </a:t>
            </a:r>
            <a:r>
              <a:rPr lang="en-US" sz="3600" kern="10" dirty="0" err="1">
                <a:ln w="9525">
                  <a:solidFill>
                    <a:srgbClr val="FFFF00"/>
                  </a:solidFill>
                  <a:round/>
                  <a:headEnd/>
                  <a:tailEnd/>
                </a:ln>
                <a:solidFill>
                  <a:srgbClr val="FF3300"/>
                </a:solidFill>
                <a:latin typeface="DL-Lihini" pitchFamily="2" charset="0"/>
              </a:rPr>
              <a:t>fkdj</a:t>
            </a:r>
            <a:r>
              <a:rPr lang="en-US" sz="3600" kern="10" dirty="0">
                <a:ln w="9525">
                  <a:solidFill>
                    <a:srgbClr val="FFFF00"/>
                  </a:solidFill>
                  <a:round/>
                  <a:headEnd/>
                  <a:tailEnd/>
                </a:ln>
                <a:solidFill>
                  <a:srgbClr val="FF3300"/>
                </a:solidFill>
                <a:latin typeface="DL-Lihini" pitchFamily="2" charset="0"/>
              </a:rPr>
              <a:t> </a:t>
            </a:r>
            <a:r>
              <a:rPr lang="en-US" sz="3600" kern="10" dirty="0" err="1">
                <a:ln w="9525">
                  <a:solidFill>
                    <a:srgbClr val="FFFF00"/>
                  </a:solidFill>
                  <a:round/>
                  <a:headEnd/>
                  <a:tailEnd/>
                </a:ln>
                <a:solidFill>
                  <a:srgbClr val="FF3300"/>
                </a:solidFill>
                <a:latin typeface="DL-Lihini" pitchFamily="2" charset="0"/>
              </a:rPr>
              <a:t>fldfy;au</a:t>
            </a:r>
            <a:r>
              <a:rPr lang="en-US" sz="3600" kern="10" dirty="0">
                <a:ln w="9525">
                  <a:solidFill>
                    <a:srgbClr val="FFFF00"/>
                  </a:solidFill>
                  <a:round/>
                  <a:headEnd/>
                  <a:tailEnd/>
                </a:ln>
                <a:solidFill>
                  <a:srgbClr val="FF3300"/>
                </a:solidFill>
                <a:latin typeface="DL-Lihini" pitchFamily="2" charset="0"/>
              </a:rPr>
              <a:t> </a:t>
            </a:r>
          </a:p>
          <a:p>
            <a:pPr algn="ctr"/>
            <a:r>
              <a:rPr lang="en-US" sz="3600" kern="10" dirty="0" err="1">
                <a:ln w="9525">
                  <a:solidFill>
                    <a:srgbClr val="FFFF00"/>
                  </a:solidFill>
                  <a:round/>
                  <a:headEnd/>
                  <a:tailEnd/>
                </a:ln>
                <a:solidFill>
                  <a:srgbClr val="FF3300"/>
                </a:solidFill>
                <a:latin typeface="DL-Lihini" pitchFamily="2" charset="0"/>
              </a:rPr>
              <a:t>mdúÉfhka</a:t>
            </a:r>
            <a:r>
              <a:rPr lang="en-US" sz="3600" kern="10" dirty="0">
                <a:ln w="9525">
                  <a:solidFill>
                    <a:srgbClr val="FFFF00"/>
                  </a:solidFill>
                  <a:round/>
                  <a:headEnd/>
                  <a:tailEnd/>
                </a:ln>
                <a:solidFill>
                  <a:srgbClr val="FF3300"/>
                </a:solidFill>
                <a:latin typeface="DL-Lihini" pitchFamily="2" charset="0"/>
              </a:rPr>
              <a:t> </a:t>
            </a:r>
            <a:r>
              <a:rPr lang="en-US" sz="3600" kern="10" dirty="0" err="1">
                <a:ln w="9525">
                  <a:solidFill>
                    <a:srgbClr val="FFFF00"/>
                  </a:solidFill>
                  <a:round/>
                  <a:headEnd/>
                  <a:tailEnd/>
                </a:ln>
                <a:solidFill>
                  <a:srgbClr val="FF3300"/>
                </a:solidFill>
                <a:latin typeface="DL-Lihini" pitchFamily="2" charset="0"/>
              </a:rPr>
              <a:t>j,lsuq</a:t>
            </a:r>
            <a:r>
              <a:rPr lang="en-US" sz="3600" kern="10" dirty="0">
                <a:ln w="9525">
                  <a:solidFill>
                    <a:srgbClr val="FFFF00"/>
                  </a:solidFill>
                  <a:round/>
                  <a:headEnd/>
                  <a:tailEnd/>
                </a:ln>
                <a:solidFill>
                  <a:srgbClr val="FF3300"/>
                </a:solidFill>
                <a:latin typeface="DL-Lihini" pitchFamily="2" charset="0"/>
              </a:rPr>
              <a:t>    </a:t>
            </a:r>
          </a:p>
        </p:txBody>
      </p:sp>
      <p:sp>
        <p:nvSpPr>
          <p:cNvPr id="30728" name="WordArt 8"/>
          <p:cNvSpPr>
            <a:spLocks noChangeArrowheads="1" noChangeShapeType="1" noTextEdit="1"/>
          </p:cNvSpPr>
          <p:nvPr/>
        </p:nvSpPr>
        <p:spPr bwMode="auto">
          <a:xfrm>
            <a:off x="1219200" y="5638800"/>
            <a:ext cx="7010400" cy="603250"/>
          </a:xfrm>
          <a:prstGeom prst="rect">
            <a:avLst/>
          </a:prstGeom>
        </p:spPr>
        <p:txBody>
          <a:bodyPr wrap="none" fromWordArt="1">
            <a:prstTxWarp prst="textPlain">
              <a:avLst>
                <a:gd name="adj" fmla="val 50000"/>
              </a:avLst>
            </a:prstTxWarp>
          </a:bodyPr>
          <a:lstStyle/>
          <a:p>
            <a:pPr algn="ctr"/>
            <a:r>
              <a:rPr lang="en-US" sz="3600" kern="10" dirty="0">
                <a:ln w="9525">
                  <a:solidFill>
                    <a:srgbClr val="FFFF00"/>
                  </a:solidFill>
                  <a:round/>
                  <a:headEnd/>
                  <a:tailEnd/>
                </a:ln>
                <a:solidFill>
                  <a:srgbClr val="FFFF00"/>
                </a:solidFill>
                <a:latin typeface="FMBindumathi"/>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en-US" dirty="0"/>
              <a:t>1962</a:t>
            </a:r>
          </a:p>
        </p:txBody>
      </p:sp>
      <p:sp>
        <p:nvSpPr>
          <p:cNvPr id="7171" name="Rectangle 3"/>
          <p:cNvSpPr>
            <a:spLocks noGrp="1" noRot="1" noChangeArrowheads="1"/>
          </p:cNvSpPr>
          <p:nvPr>
            <p:ph type="body" idx="1"/>
          </p:nvPr>
        </p:nvSpPr>
        <p:spPr/>
        <p:txBody>
          <a:bodyPr/>
          <a:lstStyle/>
          <a:p>
            <a:r>
              <a:rPr lang="en-US" dirty="0">
                <a:latin typeface="Anuradha" pitchFamily="2" charset="0"/>
              </a:rPr>
              <a:t> </a:t>
            </a:r>
            <a:r>
              <a:rPr lang="en-US" dirty="0" err="1">
                <a:latin typeface="DL-Lihini" pitchFamily="2" charset="0"/>
              </a:rPr>
              <a:t>ksy</a:t>
            </a:r>
            <a:r>
              <a:rPr lang="en-US" dirty="0">
                <a:latin typeface="DL-Lihini" pitchFamily="2" charset="0"/>
              </a:rPr>
              <a:t>~ </a:t>
            </a:r>
            <a:r>
              <a:rPr lang="en-US" dirty="0" err="1">
                <a:latin typeface="DL-Lihini" pitchFamily="2" charset="0"/>
              </a:rPr>
              <a:t>jika;h</a:t>
            </a:r>
            <a:r>
              <a:rPr lang="en-US" dirty="0">
                <a:latin typeface="DL-Lihini" pitchFamily="2" charset="0"/>
              </a:rPr>
              <a:t> ZZ ,</a:t>
            </a:r>
            <a:r>
              <a:rPr lang="en-US" dirty="0" err="1">
                <a:latin typeface="DL-Lihini" pitchFamily="2" charset="0"/>
              </a:rPr>
              <a:t>shq</a:t>
            </a:r>
            <a:r>
              <a:rPr lang="en-US" dirty="0">
                <a:latin typeface="DL-Lihini" pitchFamily="2" charset="0"/>
              </a:rPr>
              <a:t> </a:t>
            </a:r>
            <a:r>
              <a:rPr lang="en-US" dirty="0" err="1">
                <a:latin typeface="DL-Lihini" pitchFamily="2" charset="0"/>
              </a:rPr>
              <a:t>ßfp,a</a:t>
            </a:r>
            <a:r>
              <a:rPr lang="en-US" dirty="0">
                <a:latin typeface="DL-Lihini" pitchFamily="2" charset="0"/>
              </a:rPr>
              <a:t> </a:t>
            </a:r>
            <a:r>
              <a:rPr lang="en-US" dirty="0" err="1">
                <a:latin typeface="DL-Lihini" pitchFamily="2" charset="0"/>
              </a:rPr>
              <a:t>ldika</a:t>
            </a:r>
            <a:r>
              <a:rPr lang="en-US" dirty="0">
                <a:latin typeface="DL-Lihini" pitchFamily="2" charset="0"/>
              </a:rPr>
              <a:t> </a:t>
            </a:r>
            <a:r>
              <a:rPr lang="en-US" dirty="0" err="1">
                <a:latin typeface="DL-Lihini" pitchFamily="2" charset="0"/>
              </a:rPr>
              <a:t>fukjsh</a:t>
            </a:r>
            <a:r>
              <a:rPr lang="en-US" dirty="0">
                <a:latin typeface="DL-Lihini" pitchFamily="2" charset="0"/>
              </a:rPr>
              <a:t> </a:t>
            </a:r>
            <a:r>
              <a:rPr lang="en-US" dirty="0" err="1">
                <a:latin typeface="DL-Lihini" pitchFamily="2" charset="0"/>
              </a:rPr>
              <a:t>f,dalf.a</a:t>
            </a:r>
            <a:r>
              <a:rPr lang="en-US" dirty="0">
                <a:latin typeface="DL-Lihini" pitchFamily="2" charset="0"/>
              </a:rPr>
              <a:t> m&lt;</a:t>
            </a:r>
            <a:r>
              <a:rPr lang="en-US" dirty="0" err="1">
                <a:latin typeface="DL-Lihini" pitchFamily="2" charset="0"/>
              </a:rPr>
              <a:t>uq</a:t>
            </a:r>
            <a:r>
              <a:rPr lang="en-US" dirty="0">
                <a:latin typeface="DL-Lihini" pitchFamily="2" charset="0"/>
              </a:rPr>
              <a:t> </a:t>
            </a:r>
            <a:r>
              <a:rPr lang="en-US" dirty="0" err="1">
                <a:latin typeface="DL-Lihini" pitchFamily="2" charset="0"/>
              </a:rPr>
              <a:t>jrg</a:t>
            </a:r>
            <a:r>
              <a:rPr lang="en-US" dirty="0">
                <a:latin typeface="DL-Lihini" pitchFamily="2" charset="0"/>
              </a:rPr>
              <a:t> </a:t>
            </a:r>
            <a:r>
              <a:rPr lang="en-US" dirty="0" err="1">
                <a:latin typeface="DL-Lihini" pitchFamily="2" charset="0"/>
              </a:rPr>
              <a:t>m%isoaêfha</a:t>
            </a:r>
            <a:r>
              <a:rPr lang="en-US" dirty="0">
                <a:latin typeface="DL-Lihini" pitchFamily="2" charset="0"/>
              </a:rPr>
              <a:t> m&lt;</a:t>
            </a:r>
            <a:r>
              <a:rPr lang="en-US" dirty="0" err="1">
                <a:latin typeface="DL-Lihini" pitchFamily="2" charset="0"/>
              </a:rPr>
              <a:t>sfndaOkdYl</a:t>
            </a:r>
            <a:r>
              <a:rPr lang="en-US" dirty="0">
                <a:latin typeface="DL-Lihini" pitchFamily="2" charset="0"/>
              </a:rPr>
              <a:t> </a:t>
            </a:r>
            <a:r>
              <a:rPr lang="en-US" dirty="0" err="1">
                <a:latin typeface="DL-Lihini" pitchFamily="2" charset="0"/>
              </a:rPr>
              <a:t>udkj</a:t>
            </a:r>
            <a:r>
              <a:rPr lang="en-US" dirty="0">
                <a:latin typeface="DL-Lihini" pitchFamily="2" charset="0"/>
              </a:rPr>
              <a:t> </a:t>
            </a:r>
            <a:r>
              <a:rPr lang="en-US" dirty="0" err="1">
                <a:latin typeface="DL-Lihini" pitchFamily="2" charset="0"/>
              </a:rPr>
              <a:t>fi!LHhg</a:t>
            </a:r>
            <a:r>
              <a:rPr lang="en-US" dirty="0">
                <a:latin typeface="DL-Lihini" pitchFamily="2" charset="0"/>
              </a:rPr>
              <a:t> yd </a:t>
            </a:r>
            <a:r>
              <a:rPr lang="en-US" dirty="0" err="1">
                <a:latin typeface="DL-Lihini" pitchFamily="2" charset="0"/>
              </a:rPr>
              <a:t>mßirhg</a:t>
            </a:r>
            <a:r>
              <a:rPr lang="en-US" dirty="0">
                <a:latin typeface="DL-Lihini" pitchFamily="2" charset="0"/>
              </a:rPr>
              <a:t> </a:t>
            </a:r>
            <a:r>
              <a:rPr lang="en-US" dirty="0" err="1">
                <a:latin typeface="DL-Lihini" pitchFamily="2" charset="0"/>
              </a:rPr>
              <a:t>lrk</a:t>
            </a:r>
            <a:r>
              <a:rPr lang="en-US" dirty="0">
                <a:latin typeface="DL-Lihini" pitchFamily="2" charset="0"/>
              </a:rPr>
              <a:t> </a:t>
            </a:r>
            <a:r>
              <a:rPr lang="en-US" dirty="0" err="1">
                <a:latin typeface="DL-Lihini" pitchFamily="2" charset="0"/>
              </a:rPr>
              <a:t>n,mEu</a:t>
            </a:r>
            <a:r>
              <a:rPr lang="en-US" dirty="0">
                <a:latin typeface="DL-Lihini" pitchFamily="2" charset="0"/>
              </a:rPr>
              <a:t> </a:t>
            </a:r>
            <a:r>
              <a:rPr lang="en-US" dirty="0" err="1">
                <a:latin typeface="DL-Lihini" pitchFamily="2" charset="0"/>
              </a:rPr>
              <a:t>lreKq</a:t>
            </a:r>
            <a:r>
              <a:rPr lang="en-US" dirty="0">
                <a:latin typeface="DL-Lihini" pitchFamily="2" charset="0"/>
              </a:rPr>
              <a:t> </a:t>
            </a:r>
            <a:r>
              <a:rPr lang="en-US" dirty="0" err="1">
                <a:latin typeface="DL-Lihini" pitchFamily="2" charset="0"/>
              </a:rPr>
              <a:t>iys;j</a:t>
            </a:r>
            <a:r>
              <a:rPr lang="en-US" dirty="0">
                <a:latin typeface="DL-Lihini" pitchFamily="2" charset="0"/>
              </a:rPr>
              <a:t> </a:t>
            </a:r>
            <a:r>
              <a:rPr lang="en-US" dirty="0" err="1">
                <a:latin typeface="DL-Lihini" pitchFamily="2" charset="0"/>
              </a:rPr>
              <a:t>t,s±laùu</a:t>
            </a:r>
            <a:r>
              <a:rPr lang="en-US" dirty="0">
                <a:latin typeface="DL-Lihini" pitchFamily="2"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en-US"/>
              <a:t>1968 - 69</a:t>
            </a:r>
          </a:p>
        </p:txBody>
      </p:sp>
      <p:sp>
        <p:nvSpPr>
          <p:cNvPr id="8195" name="Rectangle 3"/>
          <p:cNvSpPr>
            <a:spLocks noGrp="1" noRot="1" noChangeArrowheads="1"/>
          </p:cNvSpPr>
          <p:nvPr>
            <p:ph type="body" idx="1"/>
          </p:nvPr>
        </p:nvSpPr>
        <p:spPr/>
        <p:txBody>
          <a:bodyPr/>
          <a:lstStyle/>
          <a:p>
            <a:r>
              <a:rPr lang="en-US" dirty="0">
                <a:latin typeface="DL-Lihini" pitchFamily="2" charset="0"/>
              </a:rPr>
              <a:t>ks¾,cacd </a:t>
            </a:r>
            <a:r>
              <a:rPr lang="en-US" dirty="0" err="1">
                <a:latin typeface="DL-Lihini" pitchFamily="2" charset="0"/>
              </a:rPr>
              <a:t>iy</a:t>
            </a:r>
            <a:r>
              <a:rPr lang="en-US" dirty="0">
                <a:latin typeface="DL-Lihini" pitchFamily="2" charset="0"/>
              </a:rPr>
              <a:t>.; </a:t>
            </a:r>
            <a:r>
              <a:rPr lang="en-US" dirty="0" err="1">
                <a:latin typeface="DL-Lihini" pitchFamily="2" charset="0"/>
              </a:rPr>
              <a:t>f,i</a:t>
            </a:r>
            <a:r>
              <a:rPr lang="en-US" dirty="0">
                <a:latin typeface="DL-Lihini" pitchFamily="2" charset="0"/>
              </a:rPr>
              <a:t> </a:t>
            </a:r>
            <a:r>
              <a:rPr lang="en-US" dirty="0" err="1">
                <a:latin typeface="DL-Lihini" pitchFamily="2" charset="0"/>
              </a:rPr>
              <a:t>weußldkq</a:t>
            </a:r>
            <a:r>
              <a:rPr lang="en-US" dirty="0">
                <a:latin typeface="DL-Lihini" pitchFamily="2" charset="0"/>
              </a:rPr>
              <a:t> </a:t>
            </a:r>
            <a:r>
              <a:rPr lang="en-US" dirty="0" err="1">
                <a:latin typeface="DL-Lihini" pitchFamily="2" charset="0"/>
              </a:rPr>
              <a:t>yuqodj</a:t>
            </a:r>
            <a:r>
              <a:rPr lang="en-US" dirty="0">
                <a:latin typeface="DL-Lihini" pitchFamily="2" charset="0"/>
              </a:rPr>
              <a:t> </a:t>
            </a:r>
            <a:r>
              <a:rPr lang="en-US" dirty="0" err="1">
                <a:latin typeface="DL-Lihini" pitchFamily="2" charset="0"/>
              </a:rPr>
              <a:t>fkdfhl</a:t>
            </a:r>
            <a:r>
              <a:rPr lang="en-US" dirty="0">
                <a:latin typeface="DL-Lihini" pitchFamily="2" charset="0"/>
              </a:rPr>
              <a:t>=;a </a:t>
            </a:r>
            <a:r>
              <a:rPr lang="en-US" dirty="0" err="1">
                <a:latin typeface="DL-Lihini" pitchFamily="2" charset="0"/>
              </a:rPr>
              <a:t>ridhksl</a:t>
            </a:r>
            <a:r>
              <a:rPr lang="en-US" dirty="0">
                <a:latin typeface="DL-Lihini" pitchFamily="2" charset="0"/>
              </a:rPr>
              <a:t> </a:t>
            </a:r>
            <a:r>
              <a:rPr lang="en-US" dirty="0" err="1">
                <a:latin typeface="DL-Lihini" pitchFamily="2" charset="0"/>
              </a:rPr>
              <a:t>iys</a:t>
            </a:r>
            <a:r>
              <a:rPr lang="en-US" dirty="0">
                <a:latin typeface="DL-Lihini" pitchFamily="2" charset="0"/>
              </a:rPr>
              <a:t>; </a:t>
            </a:r>
            <a:r>
              <a:rPr lang="en-US" dirty="0" err="1">
                <a:latin typeface="DL-Lihini" pitchFamily="2" charset="0"/>
              </a:rPr>
              <a:t>m,sfndaO</a:t>
            </a:r>
            <a:r>
              <a:rPr lang="en-US" dirty="0">
                <a:latin typeface="DL-Lihini" pitchFamily="2" charset="0"/>
              </a:rPr>
              <a:t> </a:t>
            </a:r>
            <a:r>
              <a:rPr lang="en-US" dirty="0" err="1">
                <a:latin typeface="DL-Lihini" pitchFamily="2" charset="0"/>
              </a:rPr>
              <a:t>kdIl</a:t>
            </a:r>
            <a:r>
              <a:rPr lang="en-US" dirty="0">
                <a:latin typeface="DL-Lihini" pitchFamily="2" charset="0"/>
              </a:rPr>
              <a:t> </a:t>
            </a:r>
            <a:r>
              <a:rPr lang="en-US" dirty="0" err="1">
                <a:latin typeface="DL-Lihini" pitchFamily="2" charset="0"/>
              </a:rPr>
              <a:t>iy</a:t>
            </a:r>
            <a:r>
              <a:rPr lang="en-US" dirty="0">
                <a:latin typeface="DL-Lihini" pitchFamily="2" charset="0"/>
              </a:rPr>
              <a:t> </a:t>
            </a:r>
            <a:r>
              <a:rPr lang="en-US" dirty="0" err="1">
                <a:latin typeface="DL-Lihini" pitchFamily="2" charset="0"/>
              </a:rPr>
              <a:t>úúO</a:t>
            </a:r>
            <a:r>
              <a:rPr lang="en-US" dirty="0">
                <a:latin typeface="DL-Lihini" pitchFamily="2" charset="0"/>
              </a:rPr>
              <a:t> </a:t>
            </a:r>
            <a:r>
              <a:rPr lang="en-US" dirty="0" err="1">
                <a:latin typeface="DL-Lihini" pitchFamily="2" charset="0"/>
              </a:rPr>
              <a:t>wfkl</a:t>
            </a:r>
            <a:r>
              <a:rPr lang="en-US" dirty="0">
                <a:latin typeface="DL-Lihini" pitchFamily="2" charset="0"/>
              </a:rPr>
              <a:t>=;a </a:t>
            </a:r>
            <a:r>
              <a:rPr lang="en-US" dirty="0" err="1">
                <a:latin typeface="DL-Lihini" pitchFamily="2" charset="0"/>
              </a:rPr>
              <a:t>úI</a:t>
            </a:r>
            <a:r>
              <a:rPr lang="en-US" dirty="0">
                <a:latin typeface="DL-Lihini" pitchFamily="2" charset="0"/>
              </a:rPr>
              <a:t> </a:t>
            </a:r>
            <a:r>
              <a:rPr lang="en-US" dirty="0" err="1">
                <a:latin typeface="DL-Lihini" pitchFamily="2" charset="0"/>
              </a:rPr>
              <a:t>úhÜkdï</a:t>
            </a:r>
            <a:r>
              <a:rPr lang="en-US" dirty="0">
                <a:latin typeface="DL-Lihini" pitchFamily="2" charset="0"/>
              </a:rPr>
              <a:t> </a:t>
            </a:r>
            <a:r>
              <a:rPr lang="en-US" dirty="0" err="1">
                <a:latin typeface="DL-Lihini" pitchFamily="2" charset="0"/>
              </a:rPr>
              <a:t>hqoaOfha</a:t>
            </a:r>
            <a:r>
              <a:rPr lang="en-US" dirty="0">
                <a:latin typeface="DL-Lihini" pitchFamily="2" charset="0"/>
              </a:rPr>
              <a:t>§ </a:t>
            </a:r>
            <a:r>
              <a:rPr lang="en-US" dirty="0" err="1">
                <a:latin typeface="DL-Lihini" pitchFamily="2" charset="0"/>
              </a:rPr>
              <a:t>ñksia</a:t>
            </a:r>
            <a:r>
              <a:rPr lang="en-US" dirty="0">
                <a:latin typeface="DL-Lihini" pitchFamily="2" charset="0"/>
              </a:rPr>
              <a:t> &gt;</a:t>
            </a:r>
            <a:r>
              <a:rPr lang="en-US" dirty="0" err="1">
                <a:latin typeface="DL-Lihini" pitchFamily="2" charset="0"/>
              </a:rPr>
              <a:t>d;khg</a:t>
            </a:r>
            <a:r>
              <a:rPr lang="en-US" dirty="0">
                <a:latin typeface="DL-Lihini" pitchFamily="2" charset="0"/>
              </a:rPr>
              <a:t> yd </a:t>
            </a:r>
            <a:r>
              <a:rPr lang="en-US" dirty="0" err="1">
                <a:latin typeface="DL-Lihini" pitchFamily="2" charset="0"/>
              </a:rPr>
              <a:t>iiS%l</a:t>
            </a:r>
            <a:r>
              <a:rPr lang="en-US" dirty="0">
                <a:latin typeface="DL-Lihini" pitchFamily="2" charset="0"/>
              </a:rPr>
              <a:t> </a:t>
            </a:r>
            <a:r>
              <a:rPr lang="en-US" dirty="0" err="1">
                <a:latin typeface="DL-Lihini" pitchFamily="2" charset="0"/>
              </a:rPr>
              <a:t>úhÜkduh</a:t>
            </a:r>
            <a:r>
              <a:rPr lang="en-US" dirty="0">
                <a:latin typeface="DL-Lihini" pitchFamily="2" charset="0"/>
              </a:rPr>
              <a:t> </a:t>
            </a:r>
            <a:r>
              <a:rPr lang="en-US" dirty="0" err="1">
                <a:latin typeface="DL-Lihini" pitchFamily="2" charset="0"/>
              </a:rPr>
              <a:t>úkdY</a:t>
            </a:r>
            <a:r>
              <a:rPr lang="en-US" dirty="0">
                <a:latin typeface="DL-Lihini" pitchFamily="2" charset="0"/>
              </a:rPr>
              <a:t> </a:t>
            </a:r>
            <a:r>
              <a:rPr lang="en-US" dirty="0" err="1">
                <a:latin typeface="DL-Lihini" pitchFamily="2" charset="0"/>
              </a:rPr>
              <a:t>lsÍug</a:t>
            </a:r>
            <a:r>
              <a:rPr lang="en-US" dirty="0">
                <a:latin typeface="DL-Lihini" pitchFamily="2" charset="0"/>
              </a:rPr>
              <a:t> </a:t>
            </a:r>
            <a:r>
              <a:rPr lang="en-US" dirty="0" err="1">
                <a:latin typeface="DL-Lihini" pitchFamily="2" charset="0"/>
              </a:rPr>
              <a:t>fhdod</a:t>
            </a:r>
            <a:r>
              <a:rPr lang="en-US" dirty="0">
                <a:latin typeface="DL-Lihini" pitchFamily="2" charset="0"/>
              </a:rPr>
              <a:t> .</a:t>
            </a:r>
            <a:r>
              <a:rPr lang="en-US" dirty="0" err="1">
                <a:latin typeface="DL-Lihini" pitchFamily="2" charset="0"/>
              </a:rPr>
              <a:t>eKsks</a:t>
            </a:r>
            <a:r>
              <a:rPr lang="en-US" dirty="0">
                <a:latin typeface="DL-Lihini" pitchFamily="2"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en-US" dirty="0"/>
              <a:t>1980</a:t>
            </a:r>
          </a:p>
        </p:txBody>
      </p:sp>
      <p:sp>
        <p:nvSpPr>
          <p:cNvPr id="10243" name="Rectangle 3"/>
          <p:cNvSpPr>
            <a:spLocks noGrp="1" noRot="1" noChangeArrowheads="1"/>
          </p:cNvSpPr>
          <p:nvPr>
            <p:ph type="body" idx="1"/>
          </p:nvPr>
        </p:nvSpPr>
        <p:spPr/>
        <p:txBody>
          <a:bodyPr/>
          <a:lstStyle/>
          <a:p>
            <a:r>
              <a:rPr lang="en-US" sz="2400" dirty="0">
                <a:latin typeface="DL-Lihini" pitchFamily="2" charset="0"/>
              </a:rPr>
              <a:t>wka;¾cd;sl </a:t>
            </a:r>
            <a:r>
              <a:rPr lang="en-US" sz="2400" dirty="0" err="1">
                <a:latin typeface="DL-Lihini" pitchFamily="2" charset="0"/>
              </a:rPr>
              <a:t>jYfhka</a:t>
            </a:r>
            <a:r>
              <a:rPr lang="en-US" sz="2400" dirty="0">
                <a:latin typeface="DL-Lihini" pitchFamily="2" charset="0"/>
              </a:rPr>
              <a:t> </a:t>
            </a:r>
            <a:r>
              <a:rPr lang="en-US" sz="2400" dirty="0" err="1">
                <a:latin typeface="DL-Lihini" pitchFamily="2" charset="0"/>
              </a:rPr>
              <a:t>ms,s.;a</a:t>
            </a:r>
            <a:r>
              <a:rPr lang="en-US" sz="2400" dirty="0">
                <a:latin typeface="DL-Lihini" pitchFamily="2" charset="0"/>
              </a:rPr>
              <a:t> </a:t>
            </a:r>
            <a:r>
              <a:rPr lang="en-US" sz="2400" dirty="0" err="1">
                <a:latin typeface="DL-Lihini" pitchFamily="2" charset="0"/>
              </a:rPr>
              <a:t>kS;s</a:t>
            </a:r>
            <a:r>
              <a:rPr lang="en-US" sz="2400" dirty="0">
                <a:latin typeface="DL-Lihini" pitchFamily="2" charset="0"/>
              </a:rPr>
              <a:t> </a:t>
            </a:r>
            <a:r>
              <a:rPr lang="en-US" sz="2400" dirty="0" err="1">
                <a:latin typeface="DL-Lihini" pitchFamily="2" charset="0"/>
              </a:rPr>
              <a:t>rS;s</a:t>
            </a:r>
            <a:r>
              <a:rPr lang="en-US" sz="2400" dirty="0">
                <a:latin typeface="DL-Lihini" pitchFamily="2" charset="0"/>
              </a:rPr>
              <a:t> </a:t>
            </a:r>
            <a:r>
              <a:rPr lang="en-US" sz="2400" dirty="0" err="1">
                <a:latin typeface="DL-Lihini" pitchFamily="2" charset="0"/>
              </a:rPr>
              <a:t>rduqjla</a:t>
            </a:r>
            <a:r>
              <a:rPr lang="en-US" sz="2400" dirty="0">
                <a:latin typeface="DL-Lihini" pitchFamily="2" charset="0"/>
              </a:rPr>
              <a:t> .</a:t>
            </a:r>
            <a:r>
              <a:rPr lang="en-US" sz="2400" dirty="0" err="1">
                <a:latin typeface="DL-Lihini" pitchFamily="2" charset="0"/>
              </a:rPr>
              <a:t>ek</a:t>
            </a:r>
            <a:r>
              <a:rPr lang="en-US" sz="2400" dirty="0">
                <a:latin typeface="DL-Lihini" pitchFamily="2" charset="0"/>
              </a:rPr>
              <a:t> </a:t>
            </a:r>
            <a:r>
              <a:rPr lang="en-US" sz="2400" dirty="0" err="1">
                <a:latin typeface="DL-Lihini" pitchFamily="2" charset="0"/>
              </a:rPr>
              <a:t>Wkkaoqj</a:t>
            </a:r>
            <a:r>
              <a:rPr lang="en-US" sz="2400" dirty="0">
                <a:latin typeface="DL-Lihini" pitchFamily="2" charset="0"/>
              </a:rPr>
              <a:t> yd </a:t>
            </a:r>
            <a:r>
              <a:rPr lang="en-US" sz="2400" dirty="0" err="1">
                <a:latin typeface="DL-Lihini" pitchFamily="2" charset="0"/>
              </a:rPr>
              <a:t>ish</a:t>
            </a:r>
            <a:r>
              <a:rPr lang="en-US" sz="2400" dirty="0">
                <a:latin typeface="DL-Lihini" pitchFamily="2" charset="0"/>
              </a:rPr>
              <a:t>¿ </a:t>
            </a:r>
            <a:r>
              <a:rPr lang="en-US" sz="2400" dirty="0" err="1">
                <a:latin typeface="DL-Lihini" pitchFamily="2" charset="0"/>
              </a:rPr>
              <a:t>lreKq</a:t>
            </a:r>
            <a:r>
              <a:rPr lang="en-US" sz="2400" dirty="0">
                <a:latin typeface="DL-Lihini" pitchFamily="2" charset="0"/>
              </a:rPr>
              <a:t> </a:t>
            </a:r>
            <a:r>
              <a:rPr lang="en-US" sz="2400" dirty="0" err="1">
                <a:latin typeface="DL-Lihini" pitchFamily="2" charset="0"/>
              </a:rPr>
              <a:t>mokï</a:t>
            </a:r>
            <a:r>
              <a:rPr lang="en-US" sz="2400" dirty="0">
                <a:latin typeface="DL-Lihini" pitchFamily="2" charset="0"/>
              </a:rPr>
              <a:t> </a:t>
            </a:r>
            <a:r>
              <a:rPr lang="en-US" sz="2400" dirty="0" err="1">
                <a:latin typeface="DL-Lihini" pitchFamily="2" charset="0"/>
              </a:rPr>
              <a:t>lr.ksñka</a:t>
            </a:r>
            <a:r>
              <a:rPr lang="en-US" sz="2400" dirty="0">
                <a:latin typeface="DL-Lihini" pitchFamily="2" charset="0"/>
              </a:rPr>
              <a:t> </a:t>
            </a:r>
            <a:r>
              <a:rPr lang="en-US" sz="2400" dirty="0" err="1">
                <a:latin typeface="DL-Lihini" pitchFamily="2" charset="0"/>
              </a:rPr>
              <a:t>m,sfndaO</a:t>
            </a:r>
            <a:r>
              <a:rPr lang="en-US" sz="2400" dirty="0">
                <a:latin typeface="DL-Lihini" pitchFamily="2" charset="0"/>
              </a:rPr>
              <a:t> </a:t>
            </a:r>
            <a:r>
              <a:rPr lang="en-US" sz="2400" dirty="0" err="1">
                <a:latin typeface="DL-Lihini" pitchFamily="2" charset="0"/>
              </a:rPr>
              <a:t>kdYl</a:t>
            </a:r>
            <a:r>
              <a:rPr lang="en-US" sz="2400" dirty="0">
                <a:latin typeface="DL-Lihini" pitchFamily="2" charset="0"/>
              </a:rPr>
              <a:t> </a:t>
            </a:r>
            <a:r>
              <a:rPr lang="en-US" sz="2400" dirty="0" err="1">
                <a:latin typeface="DL-Lihini" pitchFamily="2" charset="0"/>
              </a:rPr>
              <a:t>j,g</a:t>
            </a:r>
            <a:r>
              <a:rPr lang="en-US" sz="2400" dirty="0">
                <a:latin typeface="DL-Lihini" pitchFamily="2" charset="0"/>
              </a:rPr>
              <a:t> </a:t>
            </a:r>
            <a:r>
              <a:rPr lang="en-US" sz="2400" dirty="0" err="1">
                <a:latin typeface="DL-Lihini" pitchFamily="2" charset="0"/>
              </a:rPr>
              <a:t>tfrys</a:t>
            </a:r>
            <a:r>
              <a:rPr lang="en-US" sz="2400" dirty="0">
                <a:latin typeface="DL-Lihini" pitchFamily="2" charset="0"/>
              </a:rPr>
              <a:t> /,a, </a:t>
            </a:r>
            <a:r>
              <a:rPr lang="en-US" sz="2400" dirty="0" err="1">
                <a:latin typeface="DL-Lihini" pitchFamily="2" charset="0"/>
              </a:rPr>
              <a:t>jeä</a:t>
            </a:r>
            <a:r>
              <a:rPr lang="en-US" sz="2400" dirty="0">
                <a:latin typeface="DL-Lihini" pitchFamily="2" charset="0"/>
              </a:rPr>
              <a:t> </a:t>
            </a:r>
            <a:r>
              <a:rPr lang="en-US" sz="2400" dirty="0" err="1">
                <a:latin typeface="DL-Lihini" pitchFamily="2" charset="0"/>
              </a:rPr>
              <a:t>ùu</a:t>
            </a:r>
            <a:r>
              <a:rPr lang="en-US" sz="2400" dirty="0">
                <a:latin typeface="DL-Lihini" pitchFamily="2" charset="0"/>
              </a:rPr>
              <a:t> u.ska wka;¾ </a:t>
            </a:r>
            <a:r>
              <a:rPr lang="en-US" sz="2400" dirty="0" err="1">
                <a:latin typeface="DL-Lihini" pitchFamily="2" charset="0"/>
              </a:rPr>
              <a:t>cd;sl</a:t>
            </a:r>
            <a:r>
              <a:rPr lang="en-US" sz="2400" dirty="0">
                <a:latin typeface="DL-Lihini" pitchFamily="2" charset="0"/>
              </a:rPr>
              <a:t> </a:t>
            </a:r>
            <a:r>
              <a:rPr lang="en-US" sz="2400" dirty="0" err="1">
                <a:latin typeface="DL-Lihini" pitchFamily="2" charset="0"/>
              </a:rPr>
              <a:t>wdh;khka</a:t>
            </a:r>
            <a:r>
              <a:rPr lang="en-US" sz="2400" dirty="0">
                <a:latin typeface="DL-Lihini" pitchFamily="2" charset="0"/>
              </a:rPr>
              <a:t> </a:t>
            </a:r>
            <a:r>
              <a:rPr lang="en-US" sz="2400" dirty="0" err="1">
                <a:latin typeface="DL-Lihini" pitchFamily="2" charset="0"/>
              </a:rPr>
              <a:t>fj</a:t>
            </a:r>
            <a:r>
              <a:rPr lang="en-US" sz="2400" dirty="0">
                <a:latin typeface="DL-Lihini" pitchFamily="2" charset="0"/>
              </a:rPr>
              <a:t>; </a:t>
            </a:r>
            <a:r>
              <a:rPr lang="en-US" sz="2400" dirty="0" err="1">
                <a:latin typeface="DL-Lihini" pitchFamily="2" charset="0"/>
              </a:rPr>
              <a:t>t,a,jQ</a:t>
            </a:r>
            <a:r>
              <a:rPr lang="en-US" sz="2400" dirty="0">
                <a:latin typeface="DL-Lihini" pitchFamily="2" charset="0"/>
              </a:rPr>
              <a:t> </a:t>
            </a:r>
            <a:r>
              <a:rPr lang="en-US" sz="2400" dirty="0" err="1">
                <a:latin typeface="DL-Lihini" pitchFamily="2" charset="0"/>
              </a:rPr>
              <a:t>fpdaokd</a:t>
            </a:r>
            <a:r>
              <a:rPr lang="en-US" sz="2400" dirty="0">
                <a:latin typeface="DL-Lihini" pitchFamily="2" charset="0"/>
              </a:rPr>
              <a:t> </a:t>
            </a:r>
            <a:r>
              <a:rPr lang="en-US" sz="2400" dirty="0" err="1">
                <a:latin typeface="DL-Lihini" pitchFamily="2" charset="0"/>
              </a:rPr>
              <a:t>mokï</a:t>
            </a:r>
            <a:r>
              <a:rPr lang="en-US" sz="2400" dirty="0">
                <a:latin typeface="DL-Lihini" pitchFamily="2" charset="0"/>
              </a:rPr>
              <a:t> </a:t>
            </a:r>
            <a:r>
              <a:rPr lang="en-US" sz="2400" dirty="0" err="1">
                <a:latin typeface="DL-Lihini" pitchFamily="2" charset="0"/>
              </a:rPr>
              <a:t>lr</a:t>
            </a:r>
            <a:r>
              <a:rPr lang="en-US" sz="2400" dirty="0">
                <a:latin typeface="DL-Lihini" pitchFamily="2" charset="0"/>
              </a:rPr>
              <a:t> .</a:t>
            </a:r>
            <a:r>
              <a:rPr lang="en-US" sz="2400" dirty="0" err="1">
                <a:latin typeface="DL-Lihini" pitchFamily="2" charset="0"/>
              </a:rPr>
              <a:t>ksñka</a:t>
            </a:r>
            <a:r>
              <a:rPr lang="en-US" sz="2400" dirty="0">
                <a:latin typeface="DL-Lihini" pitchFamily="2" charset="0"/>
              </a:rPr>
              <a:t> </a:t>
            </a:r>
            <a:r>
              <a:rPr lang="en-US" sz="2400" dirty="0" err="1">
                <a:latin typeface="DL-Lihini" pitchFamily="2" charset="0"/>
              </a:rPr>
              <a:t>thg</a:t>
            </a:r>
            <a:r>
              <a:rPr lang="en-US" sz="2400" dirty="0">
                <a:latin typeface="DL-Lihini" pitchFamily="2" charset="0"/>
              </a:rPr>
              <a:t> </a:t>
            </a:r>
            <a:r>
              <a:rPr lang="en-US" sz="2400" dirty="0" err="1">
                <a:latin typeface="DL-Lihini" pitchFamily="2" charset="0"/>
              </a:rPr>
              <a:t>úiÿula</a:t>
            </a:r>
            <a:r>
              <a:rPr lang="en-US" sz="2400" dirty="0">
                <a:latin typeface="DL-Lihini" pitchFamily="2" charset="0"/>
              </a:rPr>
              <a:t> </a:t>
            </a:r>
            <a:r>
              <a:rPr lang="en-US" sz="2400" dirty="0" err="1">
                <a:latin typeface="DL-Lihini" pitchFamily="2" charset="0"/>
              </a:rPr>
              <a:t>f,i</a:t>
            </a:r>
            <a:r>
              <a:rPr lang="en-US" sz="2400" dirty="0">
                <a:latin typeface="DL-Lihini" pitchFamily="2" charset="0"/>
              </a:rPr>
              <a:t> </a:t>
            </a:r>
            <a:r>
              <a:rPr lang="en-US" sz="2400" dirty="0" err="1">
                <a:latin typeface="DL-Lihini" pitchFamily="2" charset="0"/>
              </a:rPr>
              <a:t>hï</a:t>
            </a:r>
            <a:r>
              <a:rPr lang="en-US" sz="2400" dirty="0">
                <a:latin typeface="DL-Lihini" pitchFamily="2" charset="0"/>
              </a:rPr>
              <a:t> </a:t>
            </a:r>
            <a:r>
              <a:rPr lang="en-US" sz="2400" dirty="0" err="1">
                <a:latin typeface="DL-Lihini" pitchFamily="2" charset="0"/>
              </a:rPr>
              <a:t>iïuq;Skag</a:t>
            </a:r>
            <a:r>
              <a:rPr lang="en-US" sz="2400" dirty="0">
                <a:latin typeface="DL-Lihini" pitchFamily="2" charset="0"/>
              </a:rPr>
              <a:t> </a:t>
            </a:r>
            <a:r>
              <a:rPr lang="en-US" sz="2400" dirty="0" err="1">
                <a:latin typeface="DL-Lihini" pitchFamily="2" charset="0"/>
              </a:rPr>
              <a:t>meñKSu</a:t>
            </a:r>
            <a:r>
              <a:rPr lang="en-US" sz="2400" dirty="0">
                <a:latin typeface="DL-Lihini" pitchFamily="2" charset="0"/>
              </a:rPr>
              <a:t> </a:t>
            </a:r>
            <a:r>
              <a:rPr lang="en-US" sz="2400" dirty="0" err="1">
                <a:latin typeface="DL-Lihini" pitchFamily="2" charset="0"/>
              </a:rPr>
              <a:t>th</a:t>
            </a:r>
            <a:r>
              <a:rPr lang="en-US" sz="2400" dirty="0">
                <a:latin typeface="DL-Lihini" pitchFamily="2" charset="0"/>
              </a:rPr>
              <a:t> ' </a:t>
            </a:r>
          </a:p>
          <a:p>
            <a:endParaRPr lang="en-US" sz="2400" dirty="0">
              <a:latin typeface="DL-Lihini" pitchFamily="2" charset="0"/>
            </a:endParaRPr>
          </a:p>
          <a:p>
            <a:r>
              <a:rPr lang="en-US" sz="1200" dirty="0"/>
              <a:t>In the late 1980s, a tightening of environmental regulations in industrialized countries led to a dramatic rise in the cost of hazardous waste disposal. Searching for cheaper ways to get rid of the wastes, “toxic traders” began shipping hazardous  chemical  to developing countries and to Eastern Europe. When this activity was revealed, international outrage led to the drafting and adoption of the Basel Convention.</a:t>
            </a:r>
            <a:r>
              <a:rPr lang="en-US" sz="1200" dirty="0">
                <a:latin typeface="DL-Lihini" pitchFamily="2"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1980 </a:t>
            </a:r>
            <a:r>
              <a:rPr lang="en-US" dirty="0">
                <a:latin typeface="DL-Araliya." pitchFamily="2" charset="0"/>
              </a:rPr>
              <a:t>• ,</a:t>
            </a:r>
            <a:r>
              <a:rPr lang="en-US" dirty="0" err="1">
                <a:latin typeface="DL-Araliya." pitchFamily="2" charset="0"/>
              </a:rPr>
              <a:t>xldj</a:t>
            </a:r>
            <a:r>
              <a:rPr lang="en-US" dirty="0">
                <a:latin typeface="DL-Araliya." pitchFamily="2" charset="0"/>
              </a:rPr>
              <a:t> ;=,</a:t>
            </a:r>
          </a:p>
        </p:txBody>
      </p:sp>
      <p:sp>
        <p:nvSpPr>
          <p:cNvPr id="3" name="Content Placeholder 2"/>
          <p:cNvSpPr>
            <a:spLocks noGrp="1"/>
          </p:cNvSpPr>
          <p:nvPr>
            <p:ph idx="1"/>
          </p:nvPr>
        </p:nvSpPr>
        <p:spPr/>
        <p:txBody>
          <a:bodyPr/>
          <a:lstStyle/>
          <a:p>
            <a:r>
              <a:rPr lang="en-US" dirty="0">
                <a:hlinkClick r:id="rId2" action="ppaction://hlinkfile"/>
              </a:rPr>
              <a:t>Control of Pesticide Act - No 33 of 1980</a:t>
            </a:r>
            <a:endParaRPr lang="en-US" dirty="0"/>
          </a:p>
          <a:p>
            <a:endParaRPr lang="en-US" dirty="0"/>
          </a:p>
          <a:p>
            <a:r>
              <a:rPr lang="en-US" dirty="0">
                <a:latin typeface="DL-Araliya." pitchFamily="2" charset="0"/>
              </a:rPr>
              <a:t>m&lt;</a:t>
            </a:r>
            <a:r>
              <a:rPr lang="en-US" dirty="0" err="1">
                <a:latin typeface="DL-Araliya." pitchFamily="2" charset="0"/>
              </a:rPr>
              <a:t>sfndaO</a:t>
            </a:r>
            <a:r>
              <a:rPr lang="en-US" dirty="0">
                <a:latin typeface="DL-Araliya." pitchFamily="2" charset="0"/>
              </a:rPr>
              <a:t> </a:t>
            </a:r>
            <a:r>
              <a:rPr lang="en-US" dirty="0" err="1">
                <a:latin typeface="DL-Araliya." pitchFamily="2" charset="0"/>
              </a:rPr>
              <a:t>md,k</a:t>
            </a:r>
            <a:r>
              <a:rPr lang="en-US" dirty="0">
                <a:latin typeface="DL-Araliya." pitchFamily="2" charset="0"/>
              </a:rPr>
              <a:t> </a:t>
            </a:r>
            <a:r>
              <a:rPr lang="en-US" dirty="0" err="1">
                <a:latin typeface="DL-Araliya." pitchFamily="2" charset="0"/>
              </a:rPr>
              <a:t>mk</a:t>
            </a:r>
            <a:r>
              <a:rPr lang="en-US" dirty="0">
                <a:latin typeface="DL-Araliya." pitchFamily="2"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US"/>
              <a:t>1984</a:t>
            </a:r>
          </a:p>
        </p:txBody>
      </p:sp>
      <p:sp>
        <p:nvSpPr>
          <p:cNvPr id="9219" name="Rectangle 3"/>
          <p:cNvSpPr>
            <a:spLocks noGrp="1" noRot="1" noChangeArrowheads="1"/>
          </p:cNvSpPr>
          <p:nvPr>
            <p:ph type="body" idx="1"/>
          </p:nvPr>
        </p:nvSpPr>
        <p:spPr/>
        <p:txBody>
          <a:bodyPr/>
          <a:lstStyle/>
          <a:p>
            <a:r>
              <a:rPr lang="en-US" dirty="0" err="1">
                <a:latin typeface="DL-Lihini" pitchFamily="2" charset="0"/>
              </a:rPr>
              <a:t>fndamd,a</a:t>
            </a:r>
            <a:r>
              <a:rPr lang="en-US" dirty="0">
                <a:latin typeface="DL-Lihini" pitchFamily="2" charset="0"/>
              </a:rPr>
              <a:t> </a:t>
            </a:r>
            <a:r>
              <a:rPr lang="en-US" dirty="0" err="1">
                <a:latin typeface="DL-Lihini" pitchFamily="2" charset="0"/>
              </a:rPr>
              <a:t>fÄojdplh</a:t>
            </a:r>
            <a:r>
              <a:rPr lang="en-US" dirty="0">
                <a:latin typeface="DL-Lihini" pitchFamily="2" charset="0"/>
              </a:rPr>
              <a:t> </a:t>
            </a:r>
            <a:r>
              <a:rPr lang="en-US" dirty="0" err="1">
                <a:latin typeface="DL-Lihini" pitchFamily="2" charset="0"/>
              </a:rPr>
              <a:t>ish</a:t>
            </a:r>
            <a:r>
              <a:rPr lang="en-US" dirty="0">
                <a:latin typeface="DL-Lihini" pitchFamily="2" charset="0"/>
              </a:rPr>
              <a:t>¨ </a:t>
            </a:r>
            <a:r>
              <a:rPr lang="en-US" dirty="0" err="1">
                <a:latin typeface="DL-Lihini" pitchFamily="2" charset="0"/>
              </a:rPr>
              <a:t>fokdf.a</a:t>
            </a:r>
            <a:r>
              <a:rPr lang="en-US" dirty="0">
                <a:latin typeface="DL-Lihini" pitchFamily="2" charset="0"/>
              </a:rPr>
              <a:t> </a:t>
            </a:r>
            <a:r>
              <a:rPr lang="en-US" dirty="0" err="1">
                <a:latin typeface="DL-Lihini" pitchFamily="2" charset="0"/>
              </a:rPr>
              <a:t>weia</a:t>
            </a:r>
            <a:r>
              <a:rPr lang="en-US" dirty="0">
                <a:latin typeface="DL-Lihini" pitchFamily="2" charset="0"/>
              </a:rPr>
              <a:t> </a:t>
            </a:r>
            <a:r>
              <a:rPr lang="en-US" dirty="0" err="1">
                <a:latin typeface="DL-Lihini" pitchFamily="2" charset="0"/>
              </a:rPr>
              <a:t>werjkakla</a:t>
            </a:r>
            <a:r>
              <a:rPr lang="en-US" dirty="0">
                <a:latin typeface="DL-Lihini" pitchFamily="2" charset="0"/>
              </a:rPr>
              <a:t> </a:t>
            </a:r>
            <a:r>
              <a:rPr lang="en-US" dirty="0" err="1">
                <a:latin typeface="DL-Lihini" pitchFamily="2" charset="0"/>
              </a:rPr>
              <a:t>fukau</a:t>
            </a:r>
            <a:r>
              <a:rPr lang="en-US" dirty="0">
                <a:latin typeface="DL-Lihini" pitchFamily="2" charset="0"/>
              </a:rPr>
              <a:t>' wka;¾cd;sl </a:t>
            </a:r>
            <a:r>
              <a:rPr lang="en-US" dirty="0" err="1">
                <a:latin typeface="DL-Lihini" pitchFamily="2" charset="0"/>
              </a:rPr>
              <a:t>f,i</a:t>
            </a:r>
            <a:r>
              <a:rPr lang="en-US" dirty="0">
                <a:latin typeface="DL-Lihini" pitchFamily="2" charset="0"/>
              </a:rPr>
              <a:t> m%;</a:t>
            </a:r>
            <a:r>
              <a:rPr lang="en-US" dirty="0" err="1">
                <a:latin typeface="DL-Lihini" pitchFamily="2" charset="0"/>
              </a:rPr>
              <a:t>sm;a;s</a:t>
            </a:r>
            <a:r>
              <a:rPr lang="en-US" dirty="0">
                <a:latin typeface="DL-Lihini" pitchFamily="2" charset="0"/>
              </a:rPr>
              <a:t> </a:t>
            </a:r>
            <a:r>
              <a:rPr lang="en-US" dirty="0" err="1">
                <a:latin typeface="DL-Lihini" pitchFamily="2" charset="0"/>
              </a:rPr>
              <a:t>iïmdolhka</a:t>
            </a:r>
            <a:r>
              <a:rPr lang="en-US" dirty="0">
                <a:latin typeface="DL-Lihini" pitchFamily="2" charset="0"/>
              </a:rPr>
              <a:t> yd </a:t>
            </a:r>
            <a:r>
              <a:rPr lang="en-US" dirty="0" err="1">
                <a:latin typeface="DL-Lihini" pitchFamily="2" charset="0"/>
              </a:rPr>
              <a:t>nyqcd;sl</a:t>
            </a:r>
            <a:r>
              <a:rPr lang="en-US" dirty="0">
                <a:latin typeface="DL-Lihini" pitchFamily="2" charset="0"/>
              </a:rPr>
              <a:t> </a:t>
            </a:r>
            <a:r>
              <a:rPr lang="en-US" dirty="0" err="1">
                <a:latin typeface="DL-Lihini" pitchFamily="2" charset="0"/>
              </a:rPr>
              <a:t>wdh;khka</a:t>
            </a:r>
            <a:r>
              <a:rPr lang="en-US" dirty="0">
                <a:latin typeface="DL-Lihini" pitchFamily="2" charset="0"/>
              </a:rPr>
              <a:t> </a:t>
            </a:r>
            <a:r>
              <a:rPr lang="en-US" dirty="0" err="1">
                <a:latin typeface="DL-Lihini" pitchFamily="2" charset="0"/>
              </a:rPr>
              <a:t>wmyiqjg</a:t>
            </a:r>
            <a:r>
              <a:rPr lang="en-US" dirty="0">
                <a:latin typeface="DL-Lihini" pitchFamily="2" charset="0"/>
              </a:rPr>
              <a:t> </a:t>
            </a:r>
            <a:r>
              <a:rPr lang="en-US" dirty="0" err="1">
                <a:latin typeface="DL-Lihini" pitchFamily="2" charset="0"/>
              </a:rPr>
              <a:t>m;alrkq</a:t>
            </a:r>
            <a:r>
              <a:rPr lang="en-US" dirty="0">
                <a:latin typeface="DL-Lihini" pitchFamily="2" charset="0"/>
              </a:rPr>
              <a:t> ,</a:t>
            </a:r>
            <a:r>
              <a:rPr lang="en-US" dirty="0" err="1">
                <a:latin typeface="DL-Lihini" pitchFamily="2" charset="0"/>
              </a:rPr>
              <a:t>enq</a:t>
            </a:r>
            <a:r>
              <a:rPr lang="en-US" dirty="0">
                <a:latin typeface="DL-Lihini" pitchFamily="2" charset="0"/>
              </a:rPr>
              <a:t> </a:t>
            </a:r>
            <a:r>
              <a:rPr lang="en-US" dirty="0" err="1">
                <a:latin typeface="DL-Lihini" pitchFamily="2" charset="0"/>
              </a:rPr>
              <a:t>wñysß</a:t>
            </a:r>
            <a:r>
              <a:rPr lang="en-US" dirty="0">
                <a:latin typeface="DL-Lihini" pitchFamily="2" charset="0"/>
              </a:rPr>
              <a:t> </a:t>
            </a:r>
            <a:r>
              <a:rPr lang="en-US" dirty="0" err="1">
                <a:latin typeface="DL-Lihini" pitchFamily="2" charset="0"/>
              </a:rPr>
              <a:t>w;a±lSula</a:t>
            </a:r>
            <a:r>
              <a:rPr lang="en-US" dirty="0">
                <a:latin typeface="DL-Lihini" pitchFamily="2" charset="0"/>
              </a:rPr>
              <a:t> </a:t>
            </a:r>
            <a:r>
              <a:rPr lang="en-US" dirty="0" err="1">
                <a:latin typeface="DL-Lihini" pitchFamily="2" charset="0"/>
              </a:rPr>
              <a:t>fukau</a:t>
            </a:r>
            <a:r>
              <a:rPr lang="en-US" dirty="0">
                <a:latin typeface="DL-Lihini" pitchFamily="2" charset="0"/>
              </a:rPr>
              <a:t> </a:t>
            </a:r>
            <a:r>
              <a:rPr lang="en-US" dirty="0" err="1">
                <a:latin typeface="DL-Lihini" pitchFamily="2" charset="0"/>
              </a:rPr>
              <a:t>fkdkj;sk</a:t>
            </a:r>
            <a:r>
              <a:rPr lang="en-US" dirty="0">
                <a:latin typeface="DL-Lihini" pitchFamily="2" charset="0"/>
              </a:rPr>
              <a:t> </a:t>
            </a:r>
            <a:r>
              <a:rPr lang="en-US" dirty="0" err="1">
                <a:latin typeface="DL-Lihini" pitchFamily="2" charset="0"/>
              </a:rPr>
              <a:t>ñksia</a:t>
            </a:r>
            <a:r>
              <a:rPr lang="en-US" dirty="0">
                <a:latin typeface="DL-Lihini" pitchFamily="2" charset="0"/>
              </a:rPr>
              <a:t> </a:t>
            </a:r>
            <a:r>
              <a:rPr lang="en-US" dirty="0" err="1">
                <a:latin typeface="DL-Lihini" pitchFamily="2" charset="0"/>
              </a:rPr>
              <a:t>ixydrhla</a:t>
            </a:r>
            <a:r>
              <a:rPr lang="en-US" dirty="0">
                <a:latin typeface="DL-Lihini" pitchFamily="2" charset="0"/>
              </a:rPr>
              <a:t> o </a:t>
            </a:r>
            <a:r>
              <a:rPr lang="en-US" dirty="0" err="1">
                <a:latin typeface="DL-Lihini" pitchFamily="2" charset="0"/>
              </a:rPr>
              <a:t>úh</a:t>
            </a:r>
            <a:r>
              <a:rPr lang="en-US" dirty="0">
                <a:latin typeface="DL-Lihini" pitchFamily="2"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1986</a:t>
            </a:r>
          </a:p>
        </p:txBody>
      </p:sp>
      <p:sp>
        <p:nvSpPr>
          <p:cNvPr id="3" name="Content Placeholder 2"/>
          <p:cNvSpPr>
            <a:spLocks noGrp="1"/>
          </p:cNvSpPr>
          <p:nvPr>
            <p:ph idx="1"/>
          </p:nvPr>
        </p:nvSpPr>
        <p:spPr/>
        <p:txBody>
          <a:bodyPr/>
          <a:lstStyle/>
          <a:p>
            <a:r>
              <a:rPr lang="en-US" dirty="0">
                <a:latin typeface="DL-Araliya." pitchFamily="2" charset="0"/>
              </a:rPr>
              <a:t>p¾fkdí,a </a:t>
            </a:r>
            <a:r>
              <a:rPr lang="en-US" dirty="0" err="1">
                <a:latin typeface="DL-Araliya." pitchFamily="2" charset="0"/>
              </a:rPr>
              <a:t>fÅojdplh</a:t>
            </a:r>
            <a:endParaRPr lang="en-US" dirty="0">
              <a:latin typeface="DL-Araliya." pitchFamily="2" charset="0"/>
            </a:endParaRPr>
          </a:p>
        </p:txBody>
      </p:sp>
    </p:spTree>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600</TotalTime>
  <Words>829</Words>
  <Application>Microsoft Office PowerPoint</Application>
  <PresentationFormat>On-screen Show (4:3)</PresentationFormat>
  <Paragraphs>54</Paragraphs>
  <Slides>32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 araliya</vt:lpstr>
      <vt:lpstr>AA-Nimali</vt:lpstr>
      <vt:lpstr>AMALEE</vt:lpstr>
      <vt:lpstr>Anuradha</vt:lpstr>
      <vt:lpstr>Arial</vt:lpstr>
      <vt:lpstr>Arial Black</vt:lpstr>
      <vt:lpstr>DL-Araliya.</vt:lpstr>
      <vt:lpstr>DL-Champika</vt:lpstr>
      <vt:lpstr>DL-Lihini</vt:lpstr>
      <vt:lpstr>FMArjunn</vt:lpstr>
      <vt:lpstr>FMBindumathi</vt:lpstr>
      <vt:lpstr>Wingdings</vt:lpstr>
      <vt:lpstr>Glass Layers</vt:lpstr>
      <vt:lpstr> jsi yd ne|Qkq b;sydih</vt:lpstr>
      <vt:lpstr>1939 - </vt:lpstr>
      <vt:lpstr>1950-1960</vt:lpstr>
      <vt:lpstr>1962</vt:lpstr>
      <vt:lpstr>1968 - 69</vt:lpstr>
      <vt:lpstr>1980</vt:lpstr>
      <vt:lpstr>1980 • ,xldj ;=,</vt:lpstr>
      <vt:lpstr>1984</vt:lpstr>
      <vt:lpstr>1986</vt:lpstr>
      <vt:lpstr>1994</vt:lpstr>
      <vt:lpstr>1996</vt:lpstr>
      <vt:lpstr>2001</vt:lpstr>
      <vt:lpstr>2000 ka miq jl=.vq frda.h</vt:lpstr>
      <vt:lpstr>PowerPoint Presentation</vt:lpstr>
      <vt:lpstr>PowerPoint Presentation</vt:lpstr>
      <vt:lpstr>PowerPoint Presentation</vt:lpstr>
      <vt:lpstr>Mandate</vt:lpstr>
      <vt:lpstr>wdodhug fudlo fjkafk </vt:lpstr>
      <vt:lpstr>PowerPoint Presentation</vt:lpstr>
      <vt:lpstr>PowerPoint Presentation</vt:lpstr>
      <vt:lpstr>wfma foúhd</vt:lpstr>
      <vt:lpstr>iskafckagd iy wj;dr</vt:lpstr>
      <vt:lpstr>m&lt;sfndaOkdYl Tfí fi!LHhg wys;lrhs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 Movement of Sri Lanka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 jsi yd ne#</dc:title>
  <dc:creator>Thilak Kariyawasam</dc:creator>
  <cp:lastModifiedBy>Kariyawasam majuwana gamage Thilak</cp:lastModifiedBy>
  <cp:revision>38</cp:revision>
  <dcterms:created xsi:type="dcterms:W3CDTF">2005-12-02T19:55:33Z</dcterms:created>
  <dcterms:modified xsi:type="dcterms:W3CDTF">2020-02-05T02:34:52Z</dcterms:modified>
</cp:coreProperties>
</file>